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7" r:id="rId2"/>
    <p:sldId id="268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7" d="100"/>
          <a:sy n="67" d="100"/>
        </p:scale>
        <p:origin x="88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DE20A-0F89-4830-A4E0-A746F9C7CD55}" type="datetimeFigureOut">
              <a:rPr lang="ar-EG" smtClean="0"/>
              <a:pPr/>
              <a:t>06/03/1439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27354-FADF-46CC-B3A4-6E7CA0F59578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DE20A-0F89-4830-A4E0-A746F9C7CD55}" type="datetimeFigureOut">
              <a:rPr lang="ar-EG" smtClean="0"/>
              <a:pPr/>
              <a:t>06/03/1439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27354-FADF-46CC-B3A4-6E7CA0F59578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DE20A-0F89-4830-A4E0-A746F9C7CD55}" type="datetimeFigureOut">
              <a:rPr lang="ar-EG" smtClean="0"/>
              <a:pPr/>
              <a:t>06/03/1439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27354-FADF-46CC-B3A4-6E7CA0F59578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DE20A-0F89-4830-A4E0-A746F9C7CD55}" type="datetimeFigureOut">
              <a:rPr lang="ar-EG" smtClean="0"/>
              <a:pPr/>
              <a:t>06/03/1439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27354-FADF-46CC-B3A4-6E7CA0F59578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DE20A-0F89-4830-A4E0-A746F9C7CD55}" type="datetimeFigureOut">
              <a:rPr lang="ar-EG" smtClean="0"/>
              <a:pPr/>
              <a:t>06/03/1439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27354-FADF-46CC-B3A4-6E7CA0F59578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DE20A-0F89-4830-A4E0-A746F9C7CD55}" type="datetimeFigureOut">
              <a:rPr lang="ar-EG" smtClean="0"/>
              <a:pPr/>
              <a:t>06/03/1439</a:t>
            </a:fld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27354-FADF-46CC-B3A4-6E7CA0F59578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DE20A-0F89-4830-A4E0-A746F9C7CD55}" type="datetimeFigureOut">
              <a:rPr lang="ar-EG" smtClean="0"/>
              <a:pPr/>
              <a:t>06/03/1439</a:t>
            </a:fld>
            <a:endParaRPr lang="ar-EG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27354-FADF-46CC-B3A4-6E7CA0F59578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DE20A-0F89-4830-A4E0-A746F9C7CD55}" type="datetimeFigureOut">
              <a:rPr lang="ar-EG" smtClean="0"/>
              <a:pPr/>
              <a:t>06/03/1439</a:t>
            </a:fld>
            <a:endParaRPr lang="ar-EG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27354-FADF-46CC-B3A4-6E7CA0F59578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DE20A-0F89-4830-A4E0-A746F9C7CD55}" type="datetimeFigureOut">
              <a:rPr lang="ar-EG" smtClean="0"/>
              <a:pPr/>
              <a:t>06/03/1439</a:t>
            </a:fld>
            <a:endParaRPr lang="ar-EG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27354-FADF-46CC-B3A4-6E7CA0F59578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DE20A-0F89-4830-A4E0-A746F9C7CD55}" type="datetimeFigureOut">
              <a:rPr lang="ar-EG" smtClean="0"/>
              <a:pPr/>
              <a:t>06/03/1439</a:t>
            </a:fld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27354-FADF-46CC-B3A4-6E7CA0F59578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DE20A-0F89-4830-A4E0-A746F9C7CD55}" type="datetimeFigureOut">
              <a:rPr lang="ar-EG" smtClean="0"/>
              <a:pPr/>
              <a:t>06/03/1439</a:t>
            </a:fld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27354-FADF-46CC-B3A4-6E7CA0F59578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DE20A-0F89-4830-A4E0-A746F9C7CD55}" type="datetimeFigureOut">
              <a:rPr lang="ar-EG" smtClean="0"/>
              <a:pPr/>
              <a:t>06/03/1439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27354-FADF-46CC-B3A4-6E7CA0F59578}" type="slidenum">
              <a:rPr lang="ar-EG" smtClean="0"/>
              <a:pPr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G:\&#1575;&#1604;&#1571;&#1604;&#1576;&#1608;&#1605;%20&#1633;\slideshow__224_20171112_C4TrX2.mp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029543" y="3866921"/>
            <a:ext cx="5895975" cy="2662238"/>
          </a:xfrm>
          <a:prstGeom prst="rect">
            <a:avLst/>
          </a:prstGeom>
        </p:spPr>
        <p:txBody>
          <a:bodyPr/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  <a:defRPr/>
            </a:pPr>
            <a:r>
              <a:rPr lang="ar-EG" altLang="ar-EG" b="1" dirty="0" smtClean="0"/>
              <a:t>اعداد الطالبة: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ar-EG" b="1" dirty="0"/>
              <a:t>أميره محمد الغريب</a:t>
            </a:r>
            <a:endParaRPr lang="ar-EG" altLang="ar-EG" b="1" dirty="0" smtClean="0"/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ar-EG" altLang="ar-EG" b="1" dirty="0" smtClean="0"/>
              <a:t>تحت اشراف :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ar-EG" altLang="ar-EG" b="1" dirty="0" smtClean="0"/>
              <a:t>أ.د/بدوية البسيوني</a:t>
            </a:r>
            <a:endParaRPr lang="en-US" altLang="ar-EG" b="1" dirty="0" smtClean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2123728" y="1932592"/>
            <a:ext cx="5257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/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algn="l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algn="l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algn="l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457200" algn="l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914400" algn="l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1371600" algn="l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1828800" algn="l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ar-EG" altLang="ar-EG" sz="4000" b="1" dirty="0" smtClean="0"/>
              <a:t>شرح برنامج </a:t>
            </a:r>
            <a:r>
              <a:rPr lang="en-US" sz="4000" b="1" dirty="0" err="1">
                <a:solidFill>
                  <a:srgbClr val="FF0000"/>
                </a:solidFill>
                <a:latin typeface="Agency FB" pitchFamily="34" charset="0"/>
              </a:rPr>
              <a:t>Scoompa</a:t>
            </a:r>
            <a:r>
              <a:rPr lang="en-US" sz="4000" b="1" dirty="0">
                <a:solidFill>
                  <a:srgbClr val="FF0000"/>
                </a:solidFill>
                <a:latin typeface="Agency FB" pitchFamily="34" charset="0"/>
              </a:rPr>
              <a:t> video</a:t>
            </a:r>
            <a:endParaRPr lang="ar-EG" sz="4000" b="1" dirty="0">
              <a:solidFill>
                <a:srgbClr val="FF0000"/>
              </a:solidFill>
              <a:latin typeface="Agency FB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876800" y="0"/>
            <a:ext cx="4052888" cy="1785938"/>
          </a:xfrm>
          <a:prstGeom prst="rect">
            <a:avLst/>
          </a:prstGeom>
        </p:spPr>
        <p:txBody>
          <a:bodyPr vert="horz" lIns="91440" tIns="45720" rIns="91440" bIns="45720" rtlCol="1" anchor="ctr">
            <a:normAutofit lnSpcReduction="1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ar-EG" altLang="ar-EG" sz="2400" smtClean="0"/>
              <a:t>جامعة :طنطا</a:t>
            </a:r>
            <a:br>
              <a:rPr lang="ar-EG" altLang="ar-EG" sz="2400" smtClean="0"/>
            </a:br>
            <a:r>
              <a:rPr lang="ar-EG" altLang="ar-EG" sz="2400" smtClean="0"/>
              <a:t>كلية: الاداب</a:t>
            </a:r>
            <a:br>
              <a:rPr lang="ar-EG" altLang="ar-EG" sz="2400" smtClean="0"/>
            </a:br>
            <a:r>
              <a:rPr lang="ar-EG" altLang="ar-EG" sz="2400" smtClean="0"/>
              <a:t>قسم المكتبات و الوثائق والمعلومات </a:t>
            </a:r>
            <a:br>
              <a:rPr lang="ar-EG" altLang="ar-EG" sz="2400" smtClean="0"/>
            </a:br>
            <a:r>
              <a:rPr lang="ar-EG" altLang="ar-EG" sz="2400" smtClean="0"/>
              <a:t>الفرقة:الثانية</a:t>
            </a:r>
            <a:br>
              <a:rPr lang="ar-EG" altLang="ar-EG" sz="2400" smtClean="0"/>
            </a:br>
            <a:endParaRPr lang="en-US" altLang="ar-EG" sz="24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sz="2000" b="1" dirty="0"/>
              <a:t>8</a:t>
            </a:r>
            <a:r>
              <a:rPr lang="ar-EG" sz="2000" b="1" dirty="0" smtClean="0"/>
              <a:t>-يمكن وضع </a:t>
            </a:r>
            <a:r>
              <a:rPr lang="ar-EG" sz="2000" b="1" dirty="0" err="1" smtClean="0">
                <a:solidFill>
                  <a:srgbClr val="FF0000"/>
                </a:solidFill>
              </a:rPr>
              <a:t>الاطار</a:t>
            </a:r>
            <a:r>
              <a:rPr lang="ar-EG" sz="2000" b="1" dirty="0" smtClean="0">
                <a:solidFill>
                  <a:srgbClr val="FF0000"/>
                </a:solidFill>
              </a:rPr>
              <a:t> </a:t>
            </a:r>
            <a:r>
              <a:rPr lang="ar-EG" sz="2000" b="1" dirty="0" smtClean="0"/>
              <a:t>علي الصورة كما هو موضح بالصورة</a:t>
            </a:r>
            <a:endParaRPr lang="ar-EG" sz="2000" b="1" dirty="0"/>
          </a:p>
        </p:txBody>
      </p:sp>
      <p:pic>
        <p:nvPicPr>
          <p:cNvPr id="8194" name="Picture 2" descr="G:\الألبوم ١\Screenshot_2017-11-12-16-47-33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357298"/>
            <a:ext cx="3116633" cy="43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sz="2400" b="1" dirty="0" smtClean="0"/>
              <a:t>9- </a:t>
            </a:r>
            <a:r>
              <a:rPr lang="ar-EG" sz="2400" b="1" dirty="0" smtClean="0">
                <a:solidFill>
                  <a:srgbClr val="FF0000"/>
                </a:solidFill>
              </a:rPr>
              <a:t>تشغيل </a:t>
            </a:r>
            <a:r>
              <a:rPr lang="ar-EG" sz="2400" b="1" dirty="0" err="1" smtClean="0">
                <a:solidFill>
                  <a:srgbClr val="FF0000"/>
                </a:solidFill>
              </a:rPr>
              <a:t>الفديو</a:t>
            </a:r>
            <a:r>
              <a:rPr lang="ar-EG" sz="2400" b="1" dirty="0" smtClean="0">
                <a:solidFill>
                  <a:srgbClr val="FF0000"/>
                </a:solidFill>
              </a:rPr>
              <a:t> </a:t>
            </a:r>
            <a:endParaRPr lang="ar-EG" sz="2400" b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G:\الألبوم ١\Screenshot_2017-11-12-16-47-36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357298"/>
            <a:ext cx="3076558" cy="43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sz="2400" b="1" dirty="0" smtClean="0"/>
              <a:t>10-كيفية </a:t>
            </a:r>
            <a:r>
              <a:rPr lang="ar-EG" sz="2400" b="1" dirty="0" smtClean="0">
                <a:solidFill>
                  <a:srgbClr val="FF0000"/>
                </a:solidFill>
              </a:rPr>
              <a:t>حفظ </a:t>
            </a:r>
            <a:r>
              <a:rPr lang="ar-EG" sz="2400" b="1" dirty="0" err="1" smtClean="0">
                <a:solidFill>
                  <a:srgbClr val="FF0000"/>
                </a:solidFill>
              </a:rPr>
              <a:t>الفديو</a:t>
            </a:r>
            <a:r>
              <a:rPr lang="ar-EG" sz="2400" b="1" dirty="0" smtClean="0">
                <a:solidFill>
                  <a:srgbClr val="FF0000"/>
                </a:solidFill>
              </a:rPr>
              <a:t> </a:t>
            </a:r>
            <a:endParaRPr lang="ar-EG" sz="2400" b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G:\الألبوم ١\Screenshot_2017-11-12-17-06-25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1142984"/>
            <a:ext cx="2520583" cy="4320000"/>
          </a:xfrm>
          <a:prstGeom prst="rect">
            <a:avLst/>
          </a:prstGeom>
          <a:noFill/>
        </p:spPr>
      </p:pic>
      <p:pic>
        <p:nvPicPr>
          <p:cNvPr id="10243" name="Picture 3" descr="G:\الألبوم ١\Screenshot_2017-11-12-17-06-29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214422"/>
            <a:ext cx="2797122" cy="43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show__224_20171112_C4TrX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57356" y="1142984"/>
            <a:ext cx="4896000" cy="48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85786" y="2214554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https://play.google.com/store/apps/details?id=com.scoompa.slideshow</a:t>
            </a:r>
            <a:endParaRPr lang="ar-EG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000100" y="428604"/>
            <a:ext cx="7772400" cy="1071559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gency FB" pitchFamily="34" charset="0"/>
              </a:rPr>
              <a:t>Scoompa</a:t>
            </a:r>
            <a:r>
              <a:rPr lang="en-US" sz="2800" b="1" dirty="0" smtClean="0">
                <a:solidFill>
                  <a:srgbClr val="FF0000"/>
                </a:solidFill>
                <a:latin typeface="Agency FB" pitchFamily="34" charset="0"/>
              </a:rPr>
              <a:t> video</a:t>
            </a:r>
            <a:endParaRPr lang="ar-EG" sz="2800" b="1" dirty="0">
              <a:solidFill>
                <a:srgbClr val="FF0000"/>
              </a:solidFill>
              <a:latin typeface="Agency FB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2976" y="142852"/>
            <a:ext cx="7772400" cy="1470025"/>
          </a:xfrm>
        </p:spPr>
        <p:txBody>
          <a:bodyPr>
            <a:normAutofit/>
          </a:bodyPr>
          <a:lstStyle/>
          <a:p>
            <a:r>
              <a:rPr lang="ar-EG" sz="2400" dirty="0" smtClean="0"/>
              <a:t>1</a:t>
            </a:r>
            <a:r>
              <a:rPr lang="ar-EG" sz="2400" b="1" dirty="0" smtClean="0"/>
              <a:t>-اختيار </a:t>
            </a:r>
            <a:r>
              <a:rPr lang="ar-EG" sz="2400" b="1" dirty="0" smtClean="0">
                <a:solidFill>
                  <a:srgbClr val="FF0000"/>
                </a:solidFill>
              </a:rPr>
              <a:t>الصور</a:t>
            </a:r>
            <a:endParaRPr lang="ar-EG" sz="2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G:\الألبوم ١\Screenshot_2017-11-12-16-45-56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1928802"/>
            <a:ext cx="3027890" cy="3175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sz="2400" b="1" dirty="0" smtClean="0"/>
              <a:t>2-الضغط علي علامة </a:t>
            </a:r>
            <a:r>
              <a:rPr lang="ar-EG" sz="2400" b="1" dirty="0" smtClean="0">
                <a:solidFill>
                  <a:srgbClr val="FF0000"/>
                </a:solidFill>
              </a:rPr>
              <a:t>+ فيتم تحديد الصور</a:t>
            </a:r>
            <a:endParaRPr lang="ar-EG" sz="24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G:\الألبوم ١\Screenshot_2017-11-12-16-45-56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142984"/>
            <a:ext cx="3184505" cy="4392000"/>
          </a:xfrm>
          <a:prstGeom prst="rect">
            <a:avLst/>
          </a:prstGeom>
          <a:noFill/>
        </p:spPr>
      </p:pic>
      <p:pic>
        <p:nvPicPr>
          <p:cNvPr id="2051" name="Picture 3" descr="G:\الألبوم ١\Screenshot_2017-11-12-16-46-02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214422"/>
            <a:ext cx="2752575" cy="43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sz="2000" b="1" dirty="0" smtClean="0"/>
              <a:t>3</a:t>
            </a:r>
            <a:r>
              <a:rPr lang="ar-EG" sz="2200" b="1" dirty="0" smtClean="0"/>
              <a:t>-بعد اختيار الصور يتم الضغط علي علامة </a:t>
            </a:r>
            <a:r>
              <a:rPr lang="ar-EG" sz="2200" b="1" dirty="0" smtClean="0">
                <a:solidFill>
                  <a:srgbClr val="FF0000"/>
                </a:solidFill>
              </a:rPr>
              <a:t>صح</a:t>
            </a:r>
            <a:endParaRPr lang="ar-EG" sz="22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G:\الألبوم ١\Screenshot_2017-11-12-16-46-13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214422"/>
            <a:ext cx="2772193" cy="43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sz="2400" b="1" dirty="0" smtClean="0"/>
              <a:t>4</a:t>
            </a:r>
            <a:r>
              <a:rPr lang="ar-EG" sz="2200" b="1" dirty="0" smtClean="0"/>
              <a:t>-لكل صورة يمكن اختيار الشكل المناسب لها ويتم الضغط علي علامة </a:t>
            </a:r>
            <a:r>
              <a:rPr lang="ar-EG" sz="2200" b="1" dirty="0" smtClean="0">
                <a:solidFill>
                  <a:srgbClr val="FF0000"/>
                </a:solidFill>
              </a:rPr>
              <a:t>صح </a:t>
            </a:r>
            <a:r>
              <a:rPr lang="ar-EG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بعد الاختيار0</a:t>
            </a:r>
            <a:endParaRPr lang="ar-EG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098" name="Picture 2" descr="G:\الألبوم ١\Screenshot_2017-11-12-16-46-24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928802"/>
            <a:ext cx="3091849" cy="4320000"/>
          </a:xfrm>
          <a:prstGeom prst="rect">
            <a:avLst/>
          </a:prstGeom>
          <a:noFill/>
        </p:spPr>
      </p:pic>
      <p:pic>
        <p:nvPicPr>
          <p:cNvPr id="4099" name="Picture 3" descr="G:\الألبوم ١\Screenshot_2017-11-12-16-46-37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000240"/>
            <a:ext cx="3122892" cy="43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sz="2000" b="1" dirty="0"/>
              <a:t>5</a:t>
            </a:r>
            <a:r>
              <a:rPr lang="ar-EG" sz="2200" b="1" dirty="0" smtClean="0"/>
              <a:t>-يمكن </a:t>
            </a:r>
            <a:r>
              <a:rPr lang="ar-EG" sz="2200" b="1" dirty="0" err="1" smtClean="0"/>
              <a:t>الكتابه</a:t>
            </a:r>
            <a:r>
              <a:rPr lang="ar-EG" sz="2200" b="1" dirty="0" smtClean="0"/>
              <a:t> علي </a:t>
            </a:r>
            <a:r>
              <a:rPr lang="ar-EG" sz="2200" b="1" dirty="0" smtClean="0">
                <a:solidFill>
                  <a:srgbClr val="FF0000"/>
                </a:solidFill>
              </a:rPr>
              <a:t>الصورة بواسطة حرف </a:t>
            </a:r>
            <a:r>
              <a:rPr lang="en-US" sz="2200" b="1" dirty="0" smtClean="0">
                <a:solidFill>
                  <a:srgbClr val="FF0000"/>
                </a:solidFill>
              </a:rPr>
              <a:t>A </a:t>
            </a:r>
            <a:r>
              <a:rPr lang="ar-EG" sz="2200" b="1" dirty="0" smtClean="0">
                <a:solidFill>
                  <a:srgbClr val="FF0000"/>
                </a:solidFill>
              </a:rPr>
              <a:t>الموجود علي الصورة</a:t>
            </a:r>
            <a:endParaRPr lang="ar-EG" sz="22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G:\الألبوم ١\Screenshot_2017-11-12-16-47-19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428736"/>
            <a:ext cx="3116633" cy="43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sz="2000" b="1" dirty="0"/>
              <a:t>6</a:t>
            </a:r>
            <a:r>
              <a:rPr lang="ar-EG" sz="2000" b="1" dirty="0" smtClean="0"/>
              <a:t>-اختيار مقطع صوتي كما </a:t>
            </a:r>
            <a:r>
              <a:rPr lang="ar-EG" sz="2000" b="1" dirty="0" smtClean="0">
                <a:solidFill>
                  <a:srgbClr val="FF0000"/>
                </a:solidFill>
              </a:rPr>
              <a:t>موضح </a:t>
            </a:r>
            <a:r>
              <a:rPr lang="ar-EG" sz="2000" b="1" dirty="0" err="1" smtClean="0">
                <a:solidFill>
                  <a:srgbClr val="FF0000"/>
                </a:solidFill>
              </a:rPr>
              <a:t>بالصوره</a:t>
            </a:r>
            <a:r>
              <a:rPr lang="ar-EG" sz="2000" b="1" dirty="0" smtClean="0">
                <a:solidFill>
                  <a:srgbClr val="FF0000"/>
                </a:solidFill>
              </a:rPr>
              <a:t> في </a:t>
            </a:r>
            <a:r>
              <a:rPr lang="ar-EG" sz="2000" b="1" dirty="0" err="1" smtClean="0">
                <a:solidFill>
                  <a:srgbClr val="FF0000"/>
                </a:solidFill>
              </a:rPr>
              <a:t>الاسفل</a:t>
            </a:r>
            <a:endParaRPr lang="ar-EG" sz="20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G:\الألبوم ١\Screenshot_2017-11-12-16-47-24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428736"/>
            <a:ext cx="3104192" cy="43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sz="2000" b="1" dirty="0" smtClean="0"/>
              <a:t>7-يمكن </a:t>
            </a:r>
            <a:r>
              <a:rPr lang="ar-EG" sz="2000" b="1" dirty="0" err="1" smtClean="0"/>
              <a:t>اضافة</a:t>
            </a:r>
            <a:r>
              <a:rPr lang="ar-EG" sz="2000" b="1" dirty="0" smtClean="0"/>
              <a:t> </a:t>
            </a:r>
            <a:r>
              <a:rPr lang="ar-EG" sz="2000" b="1" dirty="0" smtClean="0">
                <a:solidFill>
                  <a:srgbClr val="FF0000"/>
                </a:solidFill>
              </a:rPr>
              <a:t>مقطع صوتي علي الصورة كما هو موضح </a:t>
            </a:r>
            <a:r>
              <a:rPr lang="ar-EG" sz="2000" b="1" dirty="0" err="1" smtClean="0">
                <a:solidFill>
                  <a:srgbClr val="FF0000"/>
                </a:solidFill>
              </a:rPr>
              <a:t>بالصوره</a:t>
            </a:r>
            <a:r>
              <a:rPr lang="ar-EG" sz="2000" b="1" dirty="0" smtClean="0">
                <a:solidFill>
                  <a:srgbClr val="FF0000"/>
                </a:solidFill>
              </a:rPr>
              <a:t> </a:t>
            </a:r>
            <a:r>
              <a:rPr lang="ar-EG" sz="2000" b="1" dirty="0" err="1" smtClean="0">
                <a:solidFill>
                  <a:srgbClr val="FF0000"/>
                </a:solidFill>
              </a:rPr>
              <a:t>اسفل</a:t>
            </a:r>
            <a:endParaRPr lang="ar-EG" sz="20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G:\الألبوم ١\Screenshot_2017-11-12-16-47-30-1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214422"/>
            <a:ext cx="3073518" cy="43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98</Words>
  <Application>Microsoft Office PowerPoint</Application>
  <PresentationFormat>On-screen Show (4:3)</PresentationFormat>
  <Paragraphs>18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Agency FB</vt:lpstr>
      <vt:lpstr>Arial</vt:lpstr>
      <vt:lpstr>Calibri</vt:lpstr>
      <vt:lpstr>Times New Roman</vt:lpstr>
      <vt:lpstr>سمة Office</vt:lpstr>
      <vt:lpstr>PowerPoint Presentation</vt:lpstr>
      <vt:lpstr>https://play.google.com/store/apps/details?id=com.scoompa.slideshow</vt:lpstr>
      <vt:lpstr>1-اختيار الصور</vt:lpstr>
      <vt:lpstr>2-الضغط علي علامة + فيتم تحديد الصور</vt:lpstr>
      <vt:lpstr>3-بعد اختيار الصور يتم الضغط علي علامة صح</vt:lpstr>
      <vt:lpstr>4-لكل صورة يمكن اختيار الشكل المناسب لها ويتم الضغط علي علامة صح بعد الاختيار0</vt:lpstr>
      <vt:lpstr>5-يمكن الكتابه علي الصورة بواسطة حرف A الموجود علي الصورة</vt:lpstr>
      <vt:lpstr>6-اختيار مقطع صوتي كما موضح بالصوره في الاسفل</vt:lpstr>
      <vt:lpstr>7-يمكن اضافة مقطع صوتي علي الصورة كما هو موضح بالصوره اسفل</vt:lpstr>
      <vt:lpstr>8-يمكن وضع الاطار علي الصورة كما هو موضح بالصورة</vt:lpstr>
      <vt:lpstr>9- تشغيل الفديو </vt:lpstr>
      <vt:lpstr>10-كيفية حفظ الفديو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1-اختيار الصور</dc:title>
  <dc:creator>ADMIN</dc:creator>
  <cp:lastModifiedBy>Dr-Ahmad</cp:lastModifiedBy>
  <cp:revision>13</cp:revision>
  <dcterms:created xsi:type="dcterms:W3CDTF">2017-11-13T19:05:25Z</dcterms:created>
  <dcterms:modified xsi:type="dcterms:W3CDTF">2017-11-24T21:24:04Z</dcterms:modified>
</cp:coreProperties>
</file>