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0"/>
  </p:notesMasterIdLst>
  <p:sldIdLst>
    <p:sldId id="266" r:id="rId2"/>
    <p:sldId id="268" r:id="rId3"/>
    <p:sldId id="292" r:id="rId4"/>
    <p:sldId id="273" r:id="rId5"/>
    <p:sldId id="276" r:id="rId6"/>
    <p:sldId id="279" r:id="rId7"/>
    <p:sldId id="280" r:id="rId8"/>
    <p:sldId id="28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6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9886" autoAdjust="0"/>
  </p:normalViewPr>
  <p:slideViewPr>
    <p:cSldViewPr snapToGrid="0">
      <p:cViewPr varScale="1">
        <p:scale>
          <a:sx n="71" d="100"/>
          <a:sy n="71" d="100"/>
        </p:scale>
        <p:origin x="108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6ED2F0F-827A-496E-A017-D27BDDD247DF}" type="datetimeFigureOut">
              <a:rPr lang="ar-EG" smtClean="0"/>
              <a:t>06/03/1439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647EDCD-EFF7-4299-983E-68517C2B2CC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47130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FEC9B863-D024-467D-9CC9-DC382AAC8BC4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937FE261-7295-481B-A830-F7774A624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26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9B863-D024-467D-9CC9-DC382AAC8BC4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FE261-7295-481B-A830-F7774A624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07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EC9B863-D024-467D-9CC9-DC382AAC8BC4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37FE261-7295-481B-A830-F7774A624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515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EC9B863-D024-467D-9CC9-DC382AAC8BC4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37FE261-7295-481B-A830-F7774A6245F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7171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EC9B863-D024-467D-9CC9-DC382AAC8BC4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37FE261-7295-481B-A830-F7774A624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372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9B863-D024-467D-9CC9-DC382AAC8BC4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FE261-7295-481B-A830-F7774A624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27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9B863-D024-467D-9CC9-DC382AAC8BC4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FE261-7295-481B-A830-F7774A624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1499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9B863-D024-467D-9CC9-DC382AAC8BC4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FE261-7295-481B-A830-F7774A624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12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EC9B863-D024-467D-9CC9-DC382AAC8BC4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37FE261-7295-481B-A830-F7774A624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879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9B863-D024-467D-9CC9-DC382AAC8BC4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FE261-7295-481B-A830-F7774A624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849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EC9B863-D024-467D-9CC9-DC382AAC8BC4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37FE261-7295-481B-A830-F7774A624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552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9B863-D024-467D-9CC9-DC382AAC8BC4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FE261-7295-481B-A830-F7774A624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031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9B863-D024-467D-9CC9-DC382AAC8BC4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FE261-7295-481B-A830-F7774A624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183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9B863-D024-467D-9CC9-DC382AAC8BC4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FE261-7295-481B-A830-F7774A624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286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9B863-D024-467D-9CC9-DC382AAC8BC4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FE261-7295-481B-A830-F7774A624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163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9B863-D024-467D-9CC9-DC382AAC8BC4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FE261-7295-481B-A830-F7774A624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901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9B863-D024-467D-9CC9-DC382AAC8BC4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FE261-7295-481B-A830-F7774A624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72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9B863-D024-467D-9CC9-DC382AAC8BC4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FE261-7295-481B-A830-F7774A624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901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  <p:sldLayoutId id="214748384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hyperlink" Target="https://play.google.com/store/apps/details?id=com.xvideostudio.videoedito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google.com/store/apps/details?id=com.xvideostudio.videoeditor" TargetMode="External"/><Relationship Id="rId7" Type="http://schemas.openxmlformats.org/officeDocument/2006/relationships/audio" Target="NUL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/>
          <p:nvPr/>
        </p:nvPicPr>
        <p:blipFill>
          <a:blip r:embed="rId3" cstate="print"/>
          <a:srcRect r="7651"/>
          <a:stretch>
            <a:fillRect/>
          </a:stretch>
        </p:blipFill>
        <p:spPr bwMode="auto">
          <a:xfrm>
            <a:off x="10264139" y="111548"/>
            <a:ext cx="1242060" cy="128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826580" y="1400118"/>
            <a:ext cx="2125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dirty="0" smtClean="0"/>
              <a:t>جامعة طنطا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0817" y="1373342"/>
            <a:ext cx="2125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dirty="0" smtClean="0"/>
              <a:t>كلية الأداب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93412" y="354614"/>
            <a:ext cx="6233375" cy="338554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r"/>
            <a:r>
              <a:rPr lang="ar-EG" sz="1600" b="1" dirty="0" smtClean="0"/>
              <a:t>قسم المكتبات </a:t>
            </a:r>
            <a:r>
              <a:rPr lang="ar-EG" sz="1600" b="1" dirty="0" smtClean="0"/>
              <a:t>والوثائق والمعلومات</a:t>
            </a:r>
            <a:endParaRPr lang="en-US" sz="16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822" y="172773"/>
            <a:ext cx="971004" cy="122274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85902" y="4374226"/>
            <a:ext cx="6774288" cy="132343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EG" sz="4000" b="1" dirty="0" smtClean="0">
                <a:solidFill>
                  <a:srgbClr val="002060"/>
                </a:solidFill>
              </a:rPr>
              <a:t>إشراف</a:t>
            </a:r>
          </a:p>
          <a:p>
            <a:pPr algn="ctr"/>
            <a:r>
              <a:rPr lang="ar-EG" sz="4000" b="1" dirty="0" smtClean="0">
                <a:solidFill>
                  <a:srgbClr val="002060"/>
                </a:solidFill>
              </a:rPr>
              <a:t>أ.د</a:t>
            </a:r>
            <a:r>
              <a:rPr lang="ar-EG" sz="4000" b="1" dirty="0" smtClean="0">
                <a:solidFill>
                  <a:srgbClr val="002060"/>
                </a:solidFill>
              </a:rPr>
              <a:t>:</a:t>
            </a:r>
            <a:r>
              <a:rPr lang="ar-EG" sz="4000" b="1" dirty="0" smtClean="0">
                <a:solidFill>
                  <a:schemeClr val="accent6"/>
                </a:solidFill>
              </a:rPr>
              <a:t> بدويه محمد البسيونى</a:t>
            </a:r>
            <a:endParaRPr lang="en-US" sz="4000" b="1" dirty="0">
              <a:solidFill>
                <a:schemeClr val="accent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88826" y="3173897"/>
            <a:ext cx="6774288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FF0000"/>
                </a:solidFill>
              </a:rPr>
              <a:t>إعداد</a:t>
            </a:r>
            <a:endParaRPr lang="ar-EG" sz="3600" b="1" dirty="0" smtClean="0">
              <a:solidFill>
                <a:srgbClr val="FF0000"/>
              </a:solidFill>
            </a:endParaRPr>
          </a:p>
          <a:p>
            <a:pPr algn="ctr"/>
            <a:r>
              <a:rPr lang="ar-EG" sz="3600" b="1" dirty="0" smtClean="0">
                <a:solidFill>
                  <a:srgbClr val="002060"/>
                </a:solidFill>
              </a:rPr>
              <a:t>الطالبة</a:t>
            </a:r>
            <a:r>
              <a:rPr lang="ar-EG" sz="3600" b="1" dirty="0" smtClean="0">
                <a:solidFill>
                  <a:srgbClr val="002060"/>
                </a:solidFill>
              </a:rPr>
              <a:t>: </a:t>
            </a:r>
            <a:r>
              <a:rPr lang="ar-EG" sz="3600" b="1" dirty="0">
                <a:solidFill>
                  <a:srgbClr val="FF0000"/>
                </a:solidFill>
              </a:rPr>
              <a:t>آ</a:t>
            </a:r>
            <a:r>
              <a:rPr lang="ar-EG" sz="3600" b="1" dirty="0" smtClean="0">
                <a:solidFill>
                  <a:srgbClr val="FF0000"/>
                </a:solidFill>
              </a:rPr>
              <a:t>ية محمد يوسف محمد ابراهيم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65831" y="1931478"/>
            <a:ext cx="6774288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Britannic Bold" pitchFamily="34" charset="0"/>
              </a:rPr>
              <a:t>Video </a:t>
            </a:r>
            <a:r>
              <a:rPr lang="en-US" sz="3600" b="1" dirty="0">
                <a:solidFill>
                  <a:srgbClr val="C00000"/>
                </a:solidFill>
                <a:latin typeface="Britannic Bold" pitchFamily="34" charset="0"/>
              </a:rPr>
              <a:t>Show </a:t>
            </a:r>
            <a:r>
              <a:rPr lang="ar-EG" sz="3600" b="1" dirty="0">
                <a:solidFill>
                  <a:srgbClr val="002060"/>
                </a:solidFill>
              </a:rPr>
              <a:t>شرح برنامج</a:t>
            </a:r>
            <a:r>
              <a:rPr lang="ar-EG" sz="3600" b="1" dirty="0" smtClean="0">
                <a:solidFill>
                  <a:srgbClr val="C00000"/>
                </a:solidFill>
                <a:latin typeface="Britannic Bold" pitchFamily="34" charset="0"/>
              </a:rPr>
              <a:t> 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37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4124" y="1188322"/>
            <a:ext cx="8610600" cy="129302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Britannic Bold" pitchFamily="34" charset="0"/>
              </a:rPr>
              <a:t>Video Show </a:t>
            </a:r>
            <a:r>
              <a:rPr lang="en-US" b="1" dirty="0">
                <a:solidFill>
                  <a:srgbClr val="C00000"/>
                </a:solidFill>
                <a:latin typeface="Britannic Bold" pitchFamily="34" charset="0"/>
              </a:rPr>
              <a:t>- </a:t>
            </a:r>
            <a:r>
              <a:rPr lang="ar-SA" b="1" dirty="0">
                <a:solidFill>
                  <a:srgbClr val="C00000"/>
                </a:solidFill>
                <a:latin typeface="Britannic Bold" pitchFamily="34" charset="0"/>
              </a:rPr>
              <a:t>صانع </a:t>
            </a:r>
            <a:r>
              <a:rPr lang="ar-SA" b="1" dirty="0" smtClean="0">
                <a:solidFill>
                  <a:srgbClr val="C00000"/>
                </a:solidFill>
                <a:latin typeface="Britannic Bold" pitchFamily="34" charset="0"/>
              </a:rPr>
              <a:t>الفيديو</a:t>
            </a:r>
            <a:r>
              <a:rPr lang="en-US" b="1" dirty="0" smtClean="0">
                <a:solidFill>
                  <a:srgbClr val="C00000"/>
                </a:solidFill>
                <a:latin typeface="Britannic Bold" pitchFamily="34" charset="0"/>
              </a:rPr>
              <a:t> </a:t>
            </a:r>
            <a:r>
              <a:rPr lang="ar-EG" b="1" dirty="0" smtClean="0">
                <a:solidFill>
                  <a:srgbClr val="C00000"/>
                </a:solidFill>
                <a:latin typeface="Britannic Bold" pitchFamily="34" charset="0"/>
              </a:rPr>
              <a:t>برنامج</a:t>
            </a:r>
            <a:br>
              <a:rPr lang="ar-EG" b="1" dirty="0" smtClean="0">
                <a:solidFill>
                  <a:srgbClr val="C00000"/>
                </a:solidFill>
                <a:latin typeface="Britannic Bold" pitchFamily="34" charset="0"/>
              </a:rPr>
            </a:br>
            <a:endParaRPr lang="ar-EG" b="1" dirty="0">
              <a:solidFill>
                <a:srgbClr val="C00000"/>
              </a:solidFill>
              <a:latin typeface="Britannic Bold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56" t="21347" r="27927" b="59567"/>
          <a:stretch/>
        </p:blipFill>
        <p:spPr>
          <a:xfrm>
            <a:off x="3275362" y="2259578"/>
            <a:ext cx="5969242" cy="2362298"/>
          </a:xfrm>
        </p:spPr>
      </p:pic>
      <p:sp>
        <p:nvSpPr>
          <p:cNvPr id="6" name="TextBox 5"/>
          <p:cNvSpPr txBox="1"/>
          <p:nvPr/>
        </p:nvSpPr>
        <p:spPr>
          <a:xfrm>
            <a:off x="357447" y="4826892"/>
            <a:ext cx="1314242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 smtClean="0"/>
              <a:t>                                                               </a:t>
            </a:r>
            <a:r>
              <a:rPr lang="ar-EG" sz="2400" dirty="0" smtClean="0"/>
              <a:t>يمكن </a:t>
            </a:r>
            <a:r>
              <a:rPr lang="ar-EG" sz="2400" dirty="0"/>
              <a:t>تحميل هذا البرنامج عن طريق </a:t>
            </a:r>
            <a:r>
              <a:rPr lang="ar-EG" sz="2400" dirty="0" smtClean="0"/>
              <a:t>الرابط التالى:-</a:t>
            </a:r>
          </a:p>
          <a:p>
            <a:r>
              <a:rPr lang="en-US" sz="2400" b="1" i="1" u="sng" dirty="0">
                <a:latin typeface="Britannic Bold" pitchFamily="34" charset="0"/>
                <a:hlinkClick r:id="rId4"/>
              </a:rPr>
              <a:t>https://play.google.com/store/apps/details?id=com.xvideostudio.videoeditor</a:t>
            </a:r>
            <a:endParaRPr lang="ar-EG" sz="2400" b="1" i="1" dirty="0" smtClean="0">
              <a:latin typeface="Britannic Bold" pitchFamily="34" charset="0"/>
            </a:endParaRPr>
          </a:p>
        </p:txBody>
      </p:sp>
      <p:sp>
        <p:nvSpPr>
          <p:cNvPr id="3" name="Smiley Face 2"/>
          <p:cNvSpPr/>
          <p:nvPr/>
        </p:nvSpPr>
        <p:spPr>
          <a:xfrm>
            <a:off x="2630978" y="1338348"/>
            <a:ext cx="590204" cy="415637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" name="Cloud Callout 4"/>
          <p:cNvSpPr/>
          <p:nvPr/>
        </p:nvSpPr>
        <p:spPr>
          <a:xfrm>
            <a:off x="1429788" y="989215"/>
            <a:ext cx="9734204" cy="1263534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7813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5778" y="236761"/>
            <a:ext cx="5178879" cy="5478236"/>
          </a:xfrm>
        </p:spPr>
        <p:txBody>
          <a:bodyPr/>
          <a:lstStyle/>
          <a:p>
            <a:pPr marL="0" indent="0">
              <a:buNone/>
            </a:pPr>
            <a:r>
              <a:rPr lang="ar-EG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عند تحميل البرنامج من خلال اللينك التالى</a:t>
            </a:r>
            <a:r>
              <a:rPr lang="ar-EG" dirty="0" smtClean="0"/>
              <a:t>:- </a:t>
            </a:r>
            <a:r>
              <a:rPr lang="en-US" sz="2000" b="1" i="1" u="sng" dirty="0">
                <a:solidFill>
                  <a:srgbClr val="0070C0"/>
                </a:solidFill>
                <a:latin typeface="Britannic Bold" pitchFamily="34" charset="0"/>
                <a:hlinkClick r:id="rId3"/>
              </a:rPr>
              <a:t>https://play.google.com/store/apps/details?id=com.xvideostudio.videoeditor</a:t>
            </a:r>
            <a:endParaRPr lang="ar-EG" sz="2000" b="1" i="1" dirty="0">
              <a:solidFill>
                <a:srgbClr val="0070C0"/>
              </a:solidFill>
              <a:latin typeface="Britannic Bold" pitchFamily="34" charset="0"/>
            </a:endParaRPr>
          </a:p>
          <a:p>
            <a:pPr marL="0" indent="0" algn="r">
              <a:buNone/>
            </a:pPr>
            <a:r>
              <a:rPr lang="ar-EG" dirty="0" smtClean="0">
                <a:solidFill>
                  <a:srgbClr val="0070C0"/>
                </a:solidFill>
              </a:rPr>
              <a:t>يتم انشاء ملف خاص بالبرنامج على الجهاز المستخدم كما موضح فى الصوره التاليه  </a:t>
            </a:r>
            <a:endParaRPr lang="ar-EG" dirty="0">
              <a:solidFill>
                <a:srgbClr val="0070C0"/>
              </a:solidFill>
            </a:endParaRPr>
          </a:p>
        </p:txBody>
      </p:sp>
      <p:pic>
        <p:nvPicPr>
          <p:cNvPr id="4" name="Picture 3" descr="Screenshot_٢٠١٧-١٠-٢٧-١٥-٤٩-٥٣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0139"/>
            <a:ext cx="3739243" cy="3433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229" y="1655975"/>
            <a:ext cx="3252107" cy="5202025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7976507" y="4155270"/>
            <a:ext cx="702128" cy="67287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4" name="Bent Arrow 23"/>
          <p:cNvSpPr/>
          <p:nvPr/>
        </p:nvSpPr>
        <p:spPr>
          <a:xfrm rot="10800000">
            <a:off x="8678635" y="1853293"/>
            <a:ext cx="1363436" cy="297485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1431879"/>
            <a:ext cx="363310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EG" sz="2400" dirty="0" smtClean="0"/>
              <a:t> </a:t>
            </a:r>
            <a:r>
              <a:rPr lang="ar-EG" sz="2400" b="1" dirty="0" smtClean="0">
                <a:solidFill>
                  <a:srgbClr val="C00000"/>
                </a:solidFill>
              </a:rPr>
              <a:t>يتم الضغط على هذه الايقونه لتشغيل البرنامج فتظهر لنا هذه الصوره وهى (</a:t>
            </a:r>
            <a:r>
              <a:rPr lang="ar-EG" sz="2400" b="1" dirty="0" smtClean="0">
                <a:solidFill>
                  <a:schemeClr val="accent6"/>
                </a:solidFill>
              </a:rPr>
              <a:t>وجهة البرنامج</a:t>
            </a:r>
            <a:r>
              <a:rPr lang="ar-EG" sz="2400" b="1" dirty="0" smtClean="0">
                <a:solidFill>
                  <a:srgbClr val="C00000"/>
                </a:solidFill>
              </a:rPr>
              <a:t>)</a:t>
            </a:r>
            <a:endParaRPr lang="ar-EG" sz="2400" b="1" dirty="0">
              <a:solidFill>
                <a:srgbClr val="C00000"/>
              </a:solidFill>
            </a:endParaRPr>
          </a:p>
        </p:txBody>
      </p:sp>
      <p:sp>
        <p:nvSpPr>
          <p:cNvPr id="32" name="Down Arrow 31"/>
          <p:cNvSpPr/>
          <p:nvPr/>
        </p:nvSpPr>
        <p:spPr>
          <a:xfrm>
            <a:off x="1574237" y="2560801"/>
            <a:ext cx="484632" cy="8593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57" y="1509018"/>
            <a:ext cx="285750" cy="29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68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0964" y="543937"/>
            <a:ext cx="8610600" cy="1293028"/>
          </a:xfrm>
        </p:spPr>
        <p:txBody>
          <a:bodyPr>
            <a:prstTxWarp prst="textWave2">
              <a:avLst/>
            </a:prstTxWarp>
          </a:bodyPr>
          <a:lstStyle/>
          <a:p>
            <a:r>
              <a:rPr lang="en-US" b="1" dirty="0">
                <a:ln w="0">
                  <a:solidFill>
                    <a:schemeClr val="accent3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lgerian" pitchFamily="82" charset="0"/>
              </a:rPr>
              <a:t>video show </a:t>
            </a:r>
            <a:r>
              <a:rPr lang="ar-EG" b="1" dirty="0">
                <a:ln w="0">
                  <a:solidFill>
                    <a:schemeClr val="accent3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lgerian" pitchFamily="82" charset="0"/>
              </a:rPr>
              <a:t>شرح كيفية استخدام برنامج</a:t>
            </a:r>
            <a:endParaRPr lang="ar-EG" dirty="0">
              <a:ln w="0">
                <a:solidFill>
                  <a:schemeClr val="accent3"/>
                </a:solidFill>
              </a:ln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8178" y="1745672"/>
            <a:ext cx="8803822" cy="5112327"/>
          </a:xfrm>
          <a:noFill/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ar-EG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1- </a:t>
            </a:r>
            <a:r>
              <a:rPr lang="ar-EG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تحرير الفيديو</a:t>
            </a:r>
            <a:r>
              <a:rPr lang="ar-EG" sz="2400" dirty="0" smtClean="0"/>
              <a:t>:- هذه الايقونه تمكننا من دمج مجموعه من الصور واجراء التعديلات عليها مع اضافة نغمات او موسيقي و تأثيرات صوتيه و موضوعيه و نصوص و...الخ كما يمكننا ايضا من دمج اكثر من فيديو فى فيديو واحد واجراء التعديلات عليه سواء بالحذف او بالاضافه.</a:t>
            </a:r>
          </a:p>
          <a:p>
            <a:pPr marL="0" indent="0" algn="r">
              <a:buNone/>
            </a:pPr>
            <a:r>
              <a:rPr lang="ar-EG" sz="2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2-</a:t>
            </a:r>
            <a:r>
              <a:rPr lang="ar-EG" sz="2400" dirty="0" smtClean="0"/>
              <a:t> </a:t>
            </a:r>
            <a:r>
              <a:rPr lang="ar-EG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عرض الشرائح</a:t>
            </a:r>
            <a:r>
              <a:rPr lang="ar-EG" sz="2400" dirty="0" smtClean="0">
                <a:solidFill>
                  <a:schemeClr val="accent2"/>
                </a:solidFill>
              </a:rPr>
              <a:t>:- هذه الايقونه تمكننا من دمج مجموعه من الصور فقط مع اضافة نغمات او موسيقي و تأثيرات و نصوص وايضا اجراء التعديلات سواء على الصور او الموسيقي</a:t>
            </a:r>
          </a:p>
          <a:p>
            <a:pPr marL="0" indent="0" algn="r">
              <a:buNone/>
            </a:pPr>
            <a:r>
              <a:rPr lang="ar-EG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3-</a:t>
            </a:r>
            <a:r>
              <a:rPr lang="ar-EG" sz="2400" dirty="0" smtClean="0"/>
              <a:t> </a:t>
            </a:r>
            <a:r>
              <a:rPr lang="ar-EG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تصوير فيديو</a:t>
            </a:r>
            <a:r>
              <a:rPr lang="ar-EG" sz="2400" dirty="0" smtClean="0">
                <a:solidFill>
                  <a:schemeClr val="accent6"/>
                </a:solidFill>
              </a:rPr>
              <a:t>:- هذه الايقونه تمكننا من تصوير فيديو مباشر واجراء تعديلات عليه </a:t>
            </a:r>
            <a:r>
              <a:rPr lang="en-US" sz="2400" dirty="0" smtClean="0">
                <a:solidFill>
                  <a:schemeClr val="accent6"/>
                </a:solidFill>
              </a:rPr>
              <a:t>   </a:t>
            </a:r>
            <a:r>
              <a:rPr lang="ar-EG" sz="2400" dirty="0" smtClean="0">
                <a:solidFill>
                  <a:schemeClr val="accent6"/>
                </a:solidFill>
              </a:rPr>
              <a:t>سواء بالحذف او بالاضافه.</a:t>
            </a:r>
          </a:p>
          <a:p>
            <a:pPr marL="0" indent="0" algn="r">
              <a:buNone/>
            </a:pPr>
            <a:r>
              <a:rPr lang="ar-EG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4-</a:t>
            </a:r>
            <a:r>
              <a:rPr lang="ar-EG" sz="2400" dirty="0" smtClean="0"/>
              <a:t> </a:t>
            </a:r>
            <a:r>
              <a:rPr lang="ar-EG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الاستوديو الخاص بى</a:t>
            </a:r>
            <a:r>
              <a:rPr lang="ar-EG" sz="2400" dirty="0" smtClean="0">
                <a:solidFill>
                  <a:schemeClr val="accent4">
                    <a:lumMod val="75000"/>
                  </a:schemeClr>
                </a:solidFill>
              </a:rPr>
              <a:t>:- هذه الايقونه تحتوى على مجلدين وهما:-                    </a:t>
            </a:r>
            <a:r>
              <a:rPr lang="ar-EG" sz="2400" dirty="0" smtClean="0">
                <a:solidFill>
                  <a:schemeClr val="accent4">
                    <a:lumMod val="50000"/>
                  </a:schemeClr>
                </a:solidFill>
              </a:rPr>
              <a:t>(اعمالى : تحفظ فيها الفيديوهات التى تم انشائها وحفظها على الجهاز المستخدم ).</a:t>
            </a:r>
            <a:r>
              <a:rPr lang="ar-EG" sz="2400" dirty="0" smtClean="0">
                <a:solidFill>
                  <a:schemeClr val="accent4">
                    <a:lumMod val="75000"/>
                  </a:schemeClr>
                </a:solidFill>
              </a:rPr>
              <a:t>            </a:t>
            </a:r>
            <a:r>
              <a:rPr lang="ar-EG" sz="2400" dirty="0" smtClean="0">
                <a:solidFill>
                  <a:srgbClr val="00B050"/>
                </a:solidFill>
              </a:rPr>
              <a:t>(ماى درافتس: تحفظ فيها الفيديوهات التى لم تحفظ على الجهاز المستخدم ويمكن تعديلها فى اى وقت).</a:t>
            </a:r>
            <a:r>
              <a:rPr lang="ar-EG" sz="2400" dirty="0" smtClean="0"/>
              <a:t/>
            </a:r>
            <a:br>
              <a:rPr lang="ar-EG" sz="2400" dirty="0" smtClean="0"/>
            </a:br>
            <a:r>
              <a:rPr lang="ar-EG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5-</a:t>
            </a:r>
            <a:r>
              <a:rPr lang="ar-EG" sz="2400" dirty="0" smtClean="0"/>
              <a:t> </a:t>
            </a:r>
            <a:r>
              <a:rPr lang="ar-EG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قص تام</a:t>
            </a:r>
            <a:r>
              <a:rPr lang="ar-EG" sz="2400" dirty="0" smtClean="0">
                <a:solidFill>
                  <a:schemeClr val="accent3"/>
                </a:solidFill>
              </a:rPr>
              <a:t>:- هذه الايقونه يتم من خلالها حذف اى مقطع لا تحتاجه.</a:t>
            </a:r>
          </a:p>
          <a:p>
            <a:pPr marL="0" indent="0" algn="r">
              <a:buNone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.MP3</a:t>
            </a:r>
            <a:r>
              <a:rPr lang="ar-EG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هذه الايقونه تمكننا من تحويل اى مقطع فيديو الى اغنية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-: </a:t>
            </a:r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MP3</a:t>
            </a:r>
            <a:r>
              <a:rPr lang="ar-EG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6-</a:t>
            </a:r>
            <a:r>
              <a:rPr lang="ar-EG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ar-EG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تحويل الفيديو</a:t>
            </a:r>
          </a:p>
        </p:txBody>
      </p:sp>
      <p:pic>
        <p:nvPicPr>
          <p:cNvPr id="10" name="Picture 9" descr="Screenshot_٢٠١٧-١٠-٢٧-١٥-٤٩-٥٣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09721"/>
            <a:ext cx="3388179" cy="5248277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Oval 20"/>
          <p:cNvSpPr/>
          <p:nvPr/>
        </p:nvSpPr>
        <p:spPr>
          <a:xfrm>
            <a:off x="223745" y="3320149"/>
            <a:ext cx="693964" cy="76199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" name="Oval 21"/>
          <p:cNvSpPr/>
          <p:nvPr/>
        </p:nvSpPr>
        <p:spPr>
          <a:xfrm>
            <a:off x="1803208" y="5358499"/>
            <a:ext cx="662993" cy="76199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" name="Oval 22"/>
          <p:cNvSpPr/>
          <p:nvPr/>
        </p:nvSpPr>
        <p:spPr>
          <a:xfrm>
            <a:off x="129088" y="5282299"/>
            <a:ext cx="567248" cy="76199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4" name="Oval 23"/>
          <p:cNvSpPr/>
          <p:nvPr/>
        </p:nvSpPr>
        <p:spPr>
          <a:xfrm>
            <a:off x="1347107" y="4386947"/>
            <a:ext cx="693964" cy="76199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5" name="Oval 24"/>
          <p:cNvSpPr/>
          <p:nvPr/>
        </p:nvSpPr>
        <p:spPr>
          <a:xfrm>
            <a:off x="2466202" y="3341926"/>
            <a:ext cx="693964" cy="76199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" name="Oval 25"/>
          <p:cNvSpPr/>
          <p:nvPr/>
        </p:nvSpPr>
        <p:spPr>
          <a:xfrm>
            <a:off x="1332727" y="3320151"/>
            <a:ext cx="693964" cy="76199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8" name="Rectangle 27"/>
          <p:cNvSpPr/>
          <p:nvPr/>
        </p:nvSpPr>
        <p:spPr>
          <a:xfrm>
            <a:off x="-100770" y="3152001"/>
            <a:ext cx="45971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endParaRPr lang="ar-EG" sz="4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17709" y="3213555"/>
            <a:ext cx="4427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2</a:t>
            </a:r>
            <a:endParaRPr lang="ar-EG" sz="3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026691" y="3213555"/>
            <a:ext cx="50045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3</a:t>
            </a:r>
            <a:endParaRPr lang="en-US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74428" y="4306281"/>
            <a:ext cx="52931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endParaRPr lang="en-US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96335" y="5338307"/>
            <a:ext cx="44274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5</a:t>
            </a:r>
            <a:endParaRPr lang="en-US" sz="3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472714" y="5340132"/>
            <a:ext cx="4427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6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1926279"/>
      </p:ext>
    </p:extLst>
  </p:cSld>
  <p:clrMapOvr>
    <a:masterClrMapping/>
  </p:clrMapOvr>
  <p:transition spd="slow">
    <p:wheel spokes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7215" y="323305"/>
            <a:ext cx="7832271" cy="914400"/>
          </a:xfrm>
        </p:spPr>
        <p:txBody>
          <a:bodyPr>
            <a:prstTxWarp prst="textTriangle">
              <a:avLst/>
            </a:prstTxWarp>
          </a:bodyPr>
          <a:lstStyle/>
          <a:p>
            <a:r>
              <a:rPr lang="ar-EG" b="1" cap="none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شرح </a:t>
            </a:r>
            <a:r>
              <a:rPr lang="ar-EG" b="1" cap="none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ايقونة </a:t>
            </a:r>
            <a:r>
              <a:rPr lang="ar-EG" b="1" cap="none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تحرير الفيديو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4171" y="1449976"/>
            <a:ext cx="8207829" cy="5408024"/>
          </a:xfrm>
        </p:spPr>
        <p:txBody>
          <a:bodyPr/>
          <a:lstStyle/>
          <a:p>
            <a:pPr marL="0" indent="0" algn="r">
              <a:buNone/>
            </a:pPr>
            <a:r>
              <a:rPr lang="ar-EG" dirty="0" smtClean="0">
                <a:solidFill>
                  <a:schemeClr val="accent6">
                    <a:lumMod val="75000"/>
                  </a:schemeClr>
                </a:solidFill>
              </a:rPr>
              <a:t>عند الضغط على ايقونة ( تحرير الفيديو ) تظهر لنا هذه الصوره</a:t>
            </a:r>
          </a:p>
          <a:p>
            <a:pPr marL="0" indent="0" algn="r">
              <a:buNone/>
            </a:pPr>
            <a:r>
              <a:rPr lang="ar-EG" dirty="0" smtClean="0">
                <a:solidFill>
                  <a:schemeClr val="accent6">
                    <a:lumMod val="75000"/>
                  </a:schemeClr>
                </a:solidFill>
              </a:rPr>
              <a:t>تحتوى على ثلاث خانات</a:t>
            </a:r>
            <a:r>
              <a:rPr lang="ar-EG" dirty="0" smtClean="0"/>
              <a:t>:-</a:t>
            </a:r>
          </a:p>
          <a:p>
            <a:pPr marL="0" indent="0" algn="r">
              <a:buNone/>
            </a:pPr>
            <a:r>
              <a:rPr lang="ar-EG" dirty="0" smtClean="0"/>
              <a:t>1- </a:t>
            </a:r>
            <a:r>
              <a:rPr lang="ar-EG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الكل</a:t>
            </a:r>
            <a:r>
              <a:rPr lang="ar-EG" dirty="0" smtClean="0"/>
              <a:t>:- </a:t>
            </a:r>
            <a:r>
              <a:rPr lang="ar-EG" dirty="0" smtClean="0">
                <a:solidFill>
                  <a:schemeClr val="accent5">
                    <a:lumMod val="75000"/>
                  </a:schemeClr>
                </a:solidFill>
              </a:rPr>
              <a:t>تحتوى على كل ألبومات الصور والفيديوهات الموجوده على الجهازالمستخدم</a:t>
            </a:r>
            <a:r>
              <a:rPr lang="ar-EG" dirty="0" smtClean="0"/>
              <a:t>.</a:t>
            </a:r>
          </a:p>
          <a:p>
            <a:pPr marL="0" indent="0" algn="r">
              <a:buNone/>
            </a:pPr>
            <a:r>
              <a:rPr lang="ar-EG" dirty="0" smtClean="0"/>
              <a:t>2- </a:t>
            </a:r>
            <a:r>
              <a:rPr lang="ar-EG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الفيديو</a:t>
            </a:r>
            <a:r>
              <a:rPr lang="ar-EG" dirty="0" smtClean="0"/>
              <a:t>:- </a:t>
            </a:r>
            <a:r>
              <a:rPr lang="ar-EG" dirty="0" smtClean="0">
                <a:solidFill>
                  <a:schemeClr val="accent4">
                    <a:lumMod val="75000"/>
                  </a:schemeClr>
                </a:solidFill>
              </a:rPr>
              <a:t>يحتوى على ألبومات الفيديوهات فقط الموجوده على الجهاز المستخدم</a:t>
            </a:r>
            <a:r>
              <a:rPr lang="ar-EG" dirty="0" smtClean="0"/>
              <a:t>.</a:t>
            </a:r>
          </a:p>
          <a:p>
            <a:pPr marL="0" indent="0" algn="r">
              <a:buNone/>
            </a:pPr>
            <a:r>
              <a:rPr lang="ar-EG" dirty="0" smtClean="0"/>
              <a:t>3- </a:t>
            </a:r>
            <a:r>
              <a:rPr lang="ar-EG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صوره</a:t>
            </a:r>
            <a:r>
              <a:rPr lang="ar-EG" dirty="0" smtClean="0"/>
              <a:t>:- </a:t>
            </a:r>
            <a:r>
              <a:rPr lang="ar-E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تحتوى على كل ألبومات الصور فقط الموجوده على الجهاز المستخدم</a:t>
            </a:r>
            <a:r>
              <a:rPr lang="ar-EG" dirty="0" smtClean="0"/>
              <a:t>.</a:t>
            </a:r>
          </a:p>
          <a:p>
            <a:pPr marL="0" indent="0" algn="r">
              <a:buNone/>
            </a:pPr>
            <a:r>
              <a:rPr lang="en-US" dirty="0" smtClean="0"/>
              <a:t>   </a:t>
            </a:r>
            <a:r>
              <a:rPr lang="ar-EG" dirty="0" smtClean="0">
                <a:solidFill>
                  <a:schemeClr val="accent6">
                    <a:lumMod val="75000"/>
                  </a:schemeClr>
                </a:solidFill>
              </a:rPr>
              <a:t>ثم نبدأ بإختيار الصور او الفيديو من اى ألبوم نريده ثم نضغط على كلمة </a:t>
            </a:r>
            <a:r>
              <a:rPr lang="ar-EG" dirty="0" smtClean="0"/>
              <a:t>( </a:t>
            </a:r>
            <a:r>
              <a:rPr lang="ar-EG" b="1" dirty="0" smtClean="0">
                <a:solidFill>
                  <a:srgbClr val="FF0000"/>
                </a:solidFill>
              </a:rPr>
              <a:t>ابدأ</a:t>
            </a:r>
            <a:r>
              <a:rPr lang="ar-EG" dirty="0" smtClean="0"/>
              <a:t> )</a:t>
            </a:r>
            <a:r>
              <a:rPr lang="ar-EG" dirty="0" smtClean="0">
                <a:solidFill>
                  <a:schemeClr val="accent6">
                    <a:lumMod val="75000"/>
                  </a:schemeClr>
                </a:solidFill>
              </a:rPr>
              <a:t>لإتمام عملية تحرير الفيديو</a:t>
            </a:r>
            <a:r>
              <a:rPr lang="ar-EG" dirty="0" smtClean="0"/>
              <a:t>.</a:t>
            </a:r>
            <a:r>
              <a:rPr lang="ar-EG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marL="0" indent="0" algn="r">
              <a:buNone/>
            </a:pPr>
            <a:endParaRPr lang="ar-EG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9976"/>
            <a:ext cx="3984171" cy="5408024"/>
          </a:xfrm>
          <a:prstGeom prst="rect">
            <a:avLst/>
          </a:prstGeom>
        </p:spPr>
      </p:pic>
      <p:sp>
        <p:nvSpPr>
          <p:cNvPr id="5" name="Smiley Face 4"/>
          <p:cNvSpPr/>
          <p:nvPr/>
        </p:nvSpPr>
        <p:spPr>
          <a:xfrm>
            <a:off x="16328" y="3649435"/>
            <a:ext cx="653143" cy="661308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>
              <a:solidFill>
                <a:srgbClr val="FFFF00"/>
              </a:solidFill>
            </a:endParaRPr>
          </a:p>
        </p:txBody>
      </p:sp>
      <p:sp>
        <p:nvSpPr>
          <p:cNvPr id="7" name="Smiley Face 6"/>
          <p:cNvSpPr/>
          <p:nvPr/>
        </p:nvSpPr>
        <p:spPr>
          <a:xfrm>
            <a:off x="16328" y="3092902"/>
            <a:ext cx="653143" cy="661308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>
              <a:solidFill>
                <a:srgbClr val="FFFF00"/>
              </a:solidFill>
            </a:endParaRPr>
          </a:p>
        </p:txBody>
      </p:sp>
      <p:sp>
        <p:nvSpPr>
          <p:cNvPr id="8" name="Smiley Face 7"/>
          <p:cNvSpPr/>
          <p:nvPr/>
        </p:nvSpPr>
        <p:spPr>
          <a:xfrm>
            <a:off x="0" y="2558142"/>
            <a:ext cx="653143" cy="661308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>
              <a:solidFill>
                <a:srgbClr val="FFFF00"/>
              </a:solidFill>
            </a:endParaRPr>
          </a:p>
        </p:txBody>
      </p:sp>
      <p:sp>
        <p:nvSpPr>
          <p:cNvPr id="9" name="Smiley Face 8"/>
          <p:cNvSpPr/>
          <p:nvPr/>
        </p:nvSpPr>
        <p:spPr>
          <a:xfrm>
            <a:off x="0" y="2049235"/>
            <a:ext cx="653143" cy="582386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>
              <a:solidFill>
                <a:srgbClr val="FFFF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984172" y="1665514"/>
            <a:ext cx="2530928" cy="96610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494314" y="5461907"/>
            <a:ext cx="408215" cy="3102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902529" y="3906611"/>
            <a:ext cx="1583872" cy="155529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lowchart: Process 9"/>
          <p:cNvSpPr/>
          <p:nvPr/>
        </p:nvSpPr>
        <p:spPr>
          <a:xfrm>
            <a:off x="547007" y="1836964"/>
            <a:ext cx="253093" cy="212271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" name="Flowchart: Process 12"/>
          <p:cNvSpPr/>
          <p:nvPr/>
        </p:nvSpPr>
        <p:spPr>
          <a:xfrm>
            <a:off x="3185431" y="1842407"/>
            <a:ext cx="253093" cy="212271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" name="Flowchart: Process 13"/>
          <p:cNvSpPr/>
          <p:nvPr/>
        </p:nvSpPr>
        <p:spPr>
          <a:xfrm>
            <a:off x="1865538" y="1836963"/>
            <a:ext cx="253093" cy="212271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5" name="Rectangle 14"/>
          <p:cNvSpPr/>
          <p:nvPr/>
        </p:nvSpPr>
        <p:spPr>
          <a:xfrm>
            <a:off x="673553" y="1619932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</a:t>
            </a:r>
            <a:endParaRPr lang="en-U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52937" y="1619931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</a:t>
            </a:r>
            <a:endParaRPr lang="en-U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438524" y="1604286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3</a:t>
            </a:r>
            <a:endParaRPr lang="en-U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7694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7507" y="1420587"/>
            <a:ext cx="7644493" cy="5437413"/>
          </a:xfrm>
        </p:spPr>
        <p:txBody>
          <a:bodyPr/>
          <a:lstStyle/>
          <a:p>
            <a:pPr marL="0" indent="0" algn="r">
              <a:buNone/>
            </a:pPr>
            <a:r>
              <a:rPr lang="ar-EG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1- </a:t>
            </a:r>
            <a:r>
              <a:rPr lang="ar-EG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موضوع</a:t>
            </a:r>
            <a:r>
              <a:rPr lang="ar-EG" dirty="0" smtClean="0"/>
              <a:t>:- </a:t>
            </a:r>
            <a:r>
              <a:rPr lang="ar-EG" dirty="0" smtClean="0">
                <a:solidFill>
                  <a:srgbClr val="00B0F0"/>
                </a:solidFill>
              </a:rPr>
              <a:t>هى خاصيه تعمل على اضافة تأثيرعلى الفيديو كامل</a:t>
            </a:r>
            <a:r>
              <a:rPr lang="ar-EG" dirty="0" smtClean="0"/>
              <a:t>.</a:t>
            </a:r>
          </a:p>
          <a:p>
            <a:pPr marL="0" indent="0" algn="r">
              <a:buNone/>
            </a:pPr>
            <a:r>
              <a:rPr lang="ar-EG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2- </a:t>
            </a:r>
            <a:r>
              <a:rPr lang="ar-EG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المده</a:t>
            </a:r>
            <a:r>
              <a:rPr lang="ar-EG" dirty="0" smtClean="0"/>
              <a:t>:- </a:t>
            </a:r>
            <a:r>
              <a:rPr lang="ar-EG" dirty="0" smtClean="0">
                <a:solidFill>
                  <a:schemeClr val="accent3">
                    <a:lumMod val="50000"/>
                  </a:schemeClr>
                </a:solidFill>
              </a:rPr>
              <a:t>هى خاصيه تعمل على تغيير المده بين كل صوره وصوره سواء بالزياده او النقصان</a:t>
            </a:r>
            <a:r>
              <a:rPr lang="ar-EG" dirty="0" smtClean="0"/>
              <a:t>.</a:t>
            </a:r>
          </a:p>
          <a:p>
            <a:pPr marL="0" indent="0" algn="r">
              <a:buNone/>
            </a:pPr>
            <a:r>
              <a:rPr lang="ar-EG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3- </a:t>
            </a:r>
            <a:r>
              <a:rPr lang="ar-EG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الموسيقي</a:t>
            </a:r>
            <a:r>
              <a:rPr lang="ar-EG" dirty="0" smtClean="0"/>
              <a:t>:- </a:t>
            </a:r>
            <a:r>
              <a:rPr lang="ar-EG" dirty="0" smtClean="0">
                <a:solidFill>
                  <a:schemeClr val="accent3"/>
                </a:solidFill>
              </a:rPr>
              <a:t>من خلال هذه الخاصيه تمكننا من اضافه نغمه او موسيقي سواء كانت محفوظه على الجهاز او متوافره على البرنامج</a:t>
            </a:r>
            <a:r>
              <a:rPr lang="ar-EG" dirty="0" smtClean="0"/>
              <a:t> </a:t>
            </a:r>
            <a:r>
              <a:rPr lang="ar-EG" dirty="0" smtClean="0">
                <a:solidFill>
                  <a:schemeClr val="accent3"/>
                </a:solidFill>
              </a:rPr>
              <a:t>كما تمكننا ايضا من ازالة الصوت الاصلى اذا كنا نجرى التعديلات على فيديو واضافة اى صوت اخر</a:t>
            </a:r>
            <a:r>
              <a:rPr lang="ar-EG" dirty="0" smtClean="0"/>
              <a:t>.</a:t>
            </a:r>
          </a:p>
          <a:p>
            <a:pPr marL="0" indent="0" algn="r">
              <a:buNone/>
            </a:pPr>
            <a:r>
              <a:rPr lang="ar-E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4- </a:t>
            </a:r>
            <a:r>
              <a:rPr lang="ar-EG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تحرير</a:t>
            </a:r>
            <a:r>
              <a:rPr lang="ar-EG" dirty="0" smtClean="0"/>
              <a:t>:- </a:t>
            </a:r>
            <a:r>
              <a:rPr lang="ar-EG" dirty="0" smtClean="0">
                <a:solidFill>
                  <a:schemeClr val="accent5">
                    <a:lumMod val="75000"/>
                  </a:schemeClr>
                </a:solidFill>
              </a:rPr>
              <a:t>يوجد بها عدة مميزات سوف نتعرف عليها الان</a:t>
            </a:r>
            <a:r>
              <a:rPr lang="ar-EG" dirty="0" smtClean="0"/>
              <a:t>. </a:t>
            </a:r>
          </a:p>
          <a:p>
            <a:pPr marL="0" indent="0" algn="r">
              <a:buNone/>
            </a:pPr>
            <a:r>
              <a:rPr lang="ar-EG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5-</a:t>
            </a:r>
            <a:r>
              <a:rPr lang="ar-EG" dirty="0" smtClean="0"/>
              <a:t> </a:t>
            </a:r>
            <a:r>
              <a:rPr lang="ar-EG" b="1" dirty="0" smtClean="0">
                <a:solidFill>
                  <a:schemeClr val="accent1">
                    <a:lumMod val="50000"/>
                  </a:schemeClr>
                </a:solidFill>
              </a:rPr>
              <a:t>هذه العلامه تمكننا من تغيير كلمة </a:t>
            </a:r>
            <a:r>
              <a:rPr lang="ar-EG" dirty="0" smtClean="0"/>
              <a:t>( </a:t>
            </a:r>
            <a:r>
              <a:rPr lang="ar-EG" dirty="0" smtClean="0">
                <a:solidFill>
                  <a:srgbClr val="7030A0"/>
                </a:solidFill>
              </a:rPr>
              <a:t>المقدمه</a:t>
            </a:r>
            <a:r>
              <a:rPr lang="ar-EG" dirty="0" smtClean="0"/>
              <a:t> ) و ( </a:t>
            </a:r>
            <a:r>
              <a:rPr lang="ar-EG" dirty="0" smtClean="0">
                <a:solidFill>
                  <a:srgbClr val="7030A0"/>
                </a:solidFill>
              </a:rPr>
              <a:t>الخاتمه</a:t>
            </a:r>
            <a:r>
              <a:rPr lang="ar-EG" dirty="0" smtClean="0"/>
              <a:t> ).</a:t>
            </a:r>
          </a:p>
          <a:p>
            <a:pPr marL="0" indent="0" algn="r">
              <a:buNone/>
            </a:pPr>
            <a:r>
              <a:rPr lang="ar-EG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6-</a:t>
            </a:r>
            <a:r>
              <a:rPr lang="ar-EG" dirty="0" smtClean="0"/>
              <a:t> </a:t>
            </a:r>
            <a:r>
              <a:rPr lang="ar-EG" b="1" dirty="0" smtClean="0">
                <a:solidFill>
                  <a:schemeClr val="accent2">
                    <a:lumMod val="50000"/>
                  </a:schemeClr>
                </a:solidFill>
              </a:rPr>
              <a:t>وظيفة هذه العلامه</a:t>
            </a:r>
            <a:r>
              <a:rPr lang="ar-EG" dirty="0" smtClean="0"/>
              <a:t>:- </a:t>
            </a:r>
            <a:r>
              <a:rPr lang="ar-EG" dirty="0" smtClean="0">
                <a:solidFill>
                  <a:schemeClr val="accent2">
                    <a:lumMod val="75000"/>
                  </a:schemeClr>
                </a:solidFill>
              </a:rPr>
              <a:t>هى حفظ الفيديوعلى </a:t>
            </a:r>
            <a:r>
              <a:rPr lang="ar-EG" dirty="0">
                <a:solidFill>
                  <a:schemeClr val="accent2">
                    <a:lumMod val="75000"/>
                  </a:schemeClr>
                </a:solidFill>
              </a:rPr>
              <a:t>الجهاز المستخدم بعد </a:t>
            </a:r>
            <a:r>
              <a:rPr lang="ar-EG" dirty="0" smtClean="0">
                <a:solidFill>
                  <a:schemeClr val="accent2">
                    <a:lumMod val="75000"/>
                  </a:schemeClr>
                </a:solidFill>
              </a:rPr>
              <a:t>اجراءه وتمكننا ايضا من مشاركته مع الاصدقاء على مواقع التواصل كما موضح فى الصوره التاليه</a:t>
            </a:r>
            <a:r>
              <a:rPr lang="ar-EG" dirty="0" smtClean="0"/>
              <a:t>. </a:t>
            </a:r>
            <a:endParaRPr lang="ar-E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0587"/>
            <a:ext cx="4547507" cy="54374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01407" y="828293"/>
            <a:ext cx="878958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EG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شرح كيفية اجراء عملية تحرير الفيديو</a:t>
            </a:r>
          </a:p>
        </p:txBody>
      </p:sp>
      <p:sp>
        <p:nvSpPr>
          <p:cNvPr id="6" name="Rectangle 5"/>
          <p:cNvSpPr/>
          <p:nvPr/>
        </p:nvSpPr>
        <p:spPr>
          <a:xfrm>
            <a:off x="408214" y="5940877"/>
            <a:ext cx="334736" cy="3184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7" name="Rectangle 6"/>
          <p:cNvSpPr/>
          <p:nvPr/>
        </p:nvSpPr>
        <p:spPr>
          <a:xfrm>
            <a:off x="3785507" y="5940878"/>
            <a:ext cx="334736" cy="3184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8" name="Rectangle 7"/>
          <p:cNvSpPr/>
          <p:nvPr/>
        </p:nvSpPr>
        <p:spPr>
          <a:xfrm>
            <a:off x="2620736" y="5944960"/>
            <a:ext cx="435429" cy="3184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9" name="Rectangle 8"/>
          <p:cNvSpPr/>
          <p:nvPr/>
        </p:nvSpPr>
        <p:spPr>
          <a:xfrm>
            <a:off x="1518557" y="5944961"/>
            <a:ext cx="334736" cy="3184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0" name="Rectangle 9"/>
          <p:cNvSpPr/>
          <p:nvPr/>
        </p:nvSpPr>
        <p:spPr>
          <a:xfrm>
            <a:off x="2563585" y="3322865"/>
            <a:ext cx="334736" cy="3184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" name="Rectangle 11"/>
          <p:cNvSpPr/>
          <p:nvPr/>
        </p:nvSpPr>
        <p:spPr>
          <a:xfrm>
            <a:off x="325353" y="5207538"/>
            <a:ext cx="50045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</a:t>
            </a:r>
            <a:endParaRPr lang="ar-EG" sz="4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02646" y="5241639"/>
            <a:ext cx="50045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ar-EG" sz="4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88221" y="5241640"/>
            <a:ext cx="50045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ar-EG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35696" y="5207538"/>
            <a:ext cx="50045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endParaRPr lang="ar-EG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480724" y="3505944"/>
            <a:ext cx="50045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/>
                <a:solidFill>
                  <a:schemeClr val="accent3"/>
                </a:solidFill>
              </a:rPr>
              <a:t>5</a:t>
            </a:r>
            <a:endParaRPr lang="ar-EG" sz="4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120242" y="1485900"/>
            <a:ext cx="337457" cy="2657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0" name="Rectangle 19"/>
          <p:cNvSpPr/>
          <p:nvPr/>
        </p:nvSpPr>
        <p:spPr>
          <a:xfrm>
            <a:off x="4025409" y="1618761"/>
            <a:ext cx="47160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6</a:t>
            </a:r>
            <a:endParaRPr lang="en-US" sz="40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671" y="5140498"/>
            <a:ext cx="3578679" cy="1714501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 rot="10800000">
            <a:off x="9277350" y="5816499"/>
            <a:ext cx="1289957" cy="389164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59139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0" y="1436915"/>
            <a:ext cx="6248400" cy="5421086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 algn="r">
              <a:buNone/>
            </a:pPr>
            <a:r>
              <a:rPr lang="ar-EG" dirty="0" smtClean="0">
                <a:solidFill>
                  <a:schemeClr val="tx1"/>
                </a:solidFill>
              </a:rPr>
              <a:t>1-  </a:t>
            </a:r>
            <a:r>
              <a:rPr lang="ar-EG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تحرير مقطع </a:t>
            </a:r>
            <a:r>
              <a:rPr lang="ar-EG" dirty="0" smtClean="0">
                <a:solidFill>
                  <a:schemeClr val="tx1"/>
                </a:solidFill>
              </a:rPr>
              <a:t>:-</a:t>
            </a:r>
            <a:r>
              <a:rPr lang="ar-EG" dirty="0" smtClean="0">
                <a:solidFill>
                  <a:schemeClr val="accent3">
                    <a:lumMod val="50000"/>
                  </a:schemeClr>
                </a:solidFill>
              </a:rPr>
              <a:t> تعمل </a:t>
            </a:r>
            <a:r>
              <a:rPr lang="ar-EG" dirty="0">
                <a:solidFill>
                  <a:schemeClr val="accent3">
                    <a:lumMod val="50000"/>
                  </a:schemeClr>
                </a:solidFill>
              </a:rPr>
              <a:t>على تغيير المده بين كل صوره وصوره سواء </a:t>
            </a:r>
            <a:r>
              <a:rPr lang="ar-EG" dirty="0" smtClean="0">
                <a:solidFill>
                  <a:schemeClr val="accent3">
                    <a:lumMod val="50000"/>
                  </a:schemeClr>
                </a:solidFill>
              </a:rPr>
              <a:t>بالزياده او النقصان كما تمكننا ايضا من نسخ صوره اكثر من مره ومن تقريب وابعاد الصوره وايضا تمكننا من تدوير الصوره</a:t>
            </a:r>
            <a:r>
              <a:rPr lang="ar-EG" dirty="0" smtClean="0">
                <a:solidFill>
                  <a:schemeClr val="tx1"/>
                </a:solidFill>
              </a:rPr>
              <a:t>.</a:t>
            </a:r>
          </a:p>
          <a:p>
            <a:pPr marL="0" indent="0" algn="r">
              <a:buNone/>
            </a:pPr>
            <a:r>
              <a:rPr lang="ar-EG" dirty="0" smtClean="0">
                <a:solidFill>
                  <a:schemeClr val="tx1"/>
                </a:solidFill>
              </a:rPr>
              <a:t>2-  </a:t>
            </a:r>
            <a:r>
              <a:rPr lang="ar-EG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ملصق </a:t>
            </a:r>
            <a:r>
              <a:rPr lang="ar-EG" dirty="0" smtClean="0">
                <a:solidFill>
                  <a:schemeClr val="tx1"/>
                </a:solidFill>
              </a:rPr>
              <a:t>:- </a:t>
            </a:r>
            <a:r>
              <a:rPr lang="ar-EG" dirty="0" smtClean="0">
                <a:solidFill>
                  <a:schemeClr val="accent5">
                    <a:lumMod val="75000"/>
                  </a:schemeClr>
                </a:solidFill>
              </a:rPr>
              <a:t>يمكن من خلاله اضافة نصوص كتابيه و رموز تعبيريه بين الصور</a:t>
            </a:r>
            <a:r>
              <a:rPr lang="ar-EG" dirty="0" smtClean="0">
                <a:solidFill>
                  <a:schemeClr val="tx1"/>
                </a:solidFill>
              </a:rPr>
              <a:t>.</a:t>
            </a:r>
          </a:p>
          <a:p>
            <a:pPr marL="0" indent="0" algn="r">
              <a:buNone/>
            </a:pPr>
            <a:r>
              <a:rPr lang="ar-EG" dirty="0" smtClean="0">
                <a:solidFill>
                  <a:schemeClr val="tx1"/>
                </a:solidFill>
              </a:rPr>
              <a:t>3-  </a:t>
            </a:r>
            <a:r>
              <a:rPr lang="ar-EG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التأثيرات </a:t>
            </a:r>
            <a:r>
              <a:rPr lang="ar-EG" dirty="0" smtClean="0">
                <a:solidFill>
                  <a:schemeClr val="tx1"/>
                </a:solidFill>
              </a:rPr>
              <a:t>:- </a:t>
            </a:r>
            <a:r>
              <a:rPr lang="ar-E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يمكن من خلالها اضافة تأثيرات موضوعيه بين الصور</a:t>
            </a:r>
            <a:r>
              <a:rPr lang="ar-EG" dirty="0" smtClean="0">
                <a:solidFill>
                  <a:schemeClr val="tx1"/>
                </a:solidFill>
              </a:rPr>
              <a:t>.</a:t>
            </a:r>
          </a:p>
          <a:p>
            <a:pPr marL="0" indent="0" algn="r">
              <a:buNone/>
            </a:pPr>
            <a:r>
              <a:rPr lang="ar-EG" dirty="0" smtClean="0">
                <a:solidFill>
                  <a:schemeClr val="tx1"/>
                </a:solidFill>
              </a:rPr>
              <a:t>4-  </a:t>
            </a:r>
            <a:r>
              <a:rPr lang="ar-EG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الدبلجه </a:t>
            </a:r>
            <a:r>
              <a:rPr lang="ar-EG" dirty="0" smtClean="0">
                <a:solidFill>
                  <a:schemeClr val="tx1"/>
                </a:solidFill>
              </a:rPr>
              <a:t>:- </a:t>
            </a:r>
            <a:r>
              <a:rPr lang="ar-EG" dirty="0" smtClean="0">
                <a:solidFill>
                  <a:schemeClr val="accent2">
                    <a:lumMod val="75000"/>
                  </a:schemeClr>
                </a:solidFill>
              </a:rPr>
              <a:t>يمكن من خلالها تسجيل ريكورد واضافته على الصور فى الفيديو</a:t>
            </a:r>
            <a:r>
              <a:rPr lang="ar-EG" dirty="0" smtClean="0">
                <a:solidFill>
                  <a:schemeClr val="tx1"/>
                </a:solidFill>
              </a:rPr>
              <a:t>.</a:t>
            </a:r>
          </a:p>
          <a:p>
            <a:pPr marL="0" indent="0" algn="r">
              <a:buNone/>
            </a:pPr>
            <a:r>
              <a:rPr lang="ar-EG" dirty="0" smtClean="0">
                <a:solidFill>
                  <a:schemeClr val="tx1"/>
                </a:solidFill>
              </a:rPr>
              <a:t>5-  </a:t>
            </a:r>
            <a:r>
              <a:rPr lang="ar-EG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موسيقي متعدده </a:t>
            </a:r>
            <a:r>
              <a:rPr lang="ar-EG" dirty="0" smtClean="0">
                <a:solidFill>
                  <a:schemeClr val="tx1"/>
                </a:solidFill>
              </a:rPr>
              <a:t>:- </a:t>
            </a:r>
            <a:r>
              <a:rPr lang="ar-EG" dirty="0" smtClean="0">
                <a:solidFill>
                  <a:schemeClr val="accent1">
                    <a:lumMod val="75000"/>
                  </a:schemeClr>
                </a:solidFill>
              </a:rPr>
              <a:t>يمكن من خلالها دمج اكثر من نغمه او موسيقي مع بعضها فى فيديو واحد</a:t>
            </a:r>
            <a:r>
              <a:rPr lang="ar-EG" dirty="0" smtClean="0">
                <a:solidFill>
                  <a:schemeClr val="tx1"/>
                </a:solidFill>
              </a:rPr>
              <a:t>.</a:t>
            </a:r>
          </a:p>
          <a:p>
            <a:pPr marL="0" indent="0" algn="r">
              <a:buNone/>
            </a:pPr>
            <a:r>
              <a:rPr lang="ar-EG" dirty="0" smtClean="0">
                <a:solidFill>
                  <a:schemeClr val="tx1"/>
                </a:solidFill>
              </a:rPr>
              <a:t>6-  </a:t>
            </a:r>
            <a:r>
              <a:rPr lang="ar-EG" b="1" i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لاصقه </a:t>
            </a:r>
            <a:r>
              <a:rPr lang="ar-EG" dirty="0" smtClean="0">
                <a:solidFill>
                  <a:schemeClr val="tx1"/>
                </a:solidFill>
              </a:rPr>
              <a:t>:- </a:t>
            </a:r>
            <a:r>
              <a:rPr lang="ar-EG" dirty="0" smtClean="0">
                <a:solidFill>
                  <a:srgbClr val="FF0000"/>
                </a:solidFill>
              </a:rPr>
              <a:t>يمكن من خلالها اضافة رموز تعبيريه بين الصور او على الصور وبتكون موجوده فى البرنامج</a:t>
            </a:r>
            <a:r>
              <a:rPr lang="ar-EG" dirty="0" smtClean="0">
                <a:solidFill>
                  <a:schemeClr val="tx1"/>
                </a:solidFill>
              </a:rPr>
              <a:t>.</a:t>
            </a:r>
          </a:p>
          <a:p>
            <a:pPr marL="0" indent="0" algn="r">
              <a:buNone/>
            </a:pPr>
            <a:r>
              <a:rPr lang="ar-EG" dirty="0" smtClean="0">
                <a:solidFill>
                  <a:schemeClr val="tx1"/>
                </a:solidFill>
              </a:rPr>
              <a:t>7-  </a:t>
            </a:r>
            <a:r>
              <a:rPr lang="ar-EG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انتقال </a:t>
            </a:r>
            <a:r>
              <a:rPr lang="ar-EG" dirty="0" smtClean="0">
                <a:solidFill>
                  <a:schemeClr val="tx1"/>
                </a:solidFill>
              </a:rPr>
              <a:t>:- </a:t>
            </a:r>
            <a:r>
              <a:rPr lang="ar-EG" dirty="0" smtClean="0">
                <a:solidFill>
                  <a:schemeClr val="accent6">
                    <a:lumMod val="50000"/>
                  </a:schemeClr>
                </a:solidFill>
              </a:rPr>
              <a:t>يعمل على تغيير شكل التنقل بين كل صوره وصوره فى الفيديو</a:t>
            </a:r>
            <a:r>
              <a:rPr lang="ar-EG" dirty="0" smtClean="0">
                <a:solidFill>
                  <a:schemeClr val="tx1"/>
                </a:solidFill>
              </a:rPr>
              <a:t>.</a:t>
            </a:r>
          </a:p>
          <a:p>
            <a:pPr marL="0" indent="0" algn="r">
              <a:buNone/>
            </a:pPr>
            <a:r>
              <a:rPr lang="ar-EG" dirty="0" smtClean="0">
                <a:solidFill>
                  <a:schemeClr val="tx1"/>
                </a:solidFill>
              </a:rPr>
              <a:t>8-  </a:t>
            </a:r>
            <a:r>
              <a:rPr lang="ar-EG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مرشح </a:t>
            </a:r>
            <a:r>
              <a:rPr lang="ar-EG" dirty="0" smtClean="0">
                <a:solidFill>
                  <a:schemeClr val="tx1"/>
                </a:solidFill>
              </a:rPr>
              <a:t>:- </a:t>
            </a:r>
            <a:r>
              <a:rPr lang="ar-EG" dirty="0" smtClean="0">
                <a:solidFill>
                  <a:schemeClr val="accent2"/>
                </a:solidFill>
              </a:rPr>
              <a:t>يمكننا من خلاله تغيير لون الصوره</a:t>
            </a:r>
            <a:r>
              <a:rPr lang="ar-EG" dirty="0" smtClean="0">
                <a:solidFill>
                  <a:schemeClr val="tx1"/>
                </a:solidFill>
              </a:rPr>
              <a:t>.</a:t>
            </a:r>
          </a:p>
          <a:p>
            <a:pPr marL="0" indent="0" algn="r">
              <a:buNone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ar-EG" dirty="0" smtClean="0">
                <a:solidFill>
                  <a:srgbClr val="7030A0"/>
                </a:solidFill>
              </a:rPr>
              <a:t>هو عباره عن فيديو قصير بدون صوت يمكن اضافته بين الصور</a:t>
            </a:r>
            <a:r>
              <a:rPr lang="ar-EG" dirty="0" smtClean="0">
                <a:solidFill>
                  <a:schemeClr val="tx1"/>
                </a:solidFill>
              </a:rPr>
              <a:t>.</a:t>
            </a:r>
            <a:r>
              <a:rPr lang="en-US" dirty="0" smtClean="0">
                <a:solidFill>
                  <a:schemeClr val="tx1"/>
                </a:solidFill>
              </a:rPr>
              <a:t>-: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GIF</a:t>
            </a:r>
            <a:r>
              <a:rPr lang="ar-EG" dirty="0" smtClean="0">
                <a:solidFill>
                  <a:schemeClr val="tx1"/>
                </a:solidFill>
              </a:rPr>
              <a:t>9-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 algn="r">
              <a:buNone/>
            </a:pPr>
            <a:r>
              <a:rPr lang="ar-EG" dirty="0" smtClean="0">
                <a:solidFill>
                  <a:schemeClr val="tx1"/>
                </a:solidFill>
              </a:rPr>
              <a:t>10-  </a:t>
            </a:r>
            <a:r>
              <a:rPr lang="ar-EG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رسم </a:t>
            </a:r>
            <a:r>
              <a:rPr lang="ar-EG" dirty="0" smtClean="0">
                <a:solidFill>
                  <a:schemeClr val="tx1"/>
                </a:solidFill>
              </a:rPr>
              <a:t>:- </a:t>
            </a:r>
            <a:r>
              <a:rPr lang="ar-E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من خلاله يمكن رسم اى شئ على الصور فى الفيديو</a:t>
            </a:r>
            <a:r>
              <a:rPr lang="ar-EG" dirty="0" smtClean="0">
                <a:solidFill>
                  <a:schemeClr val="tx1"/>
                </a:solidFill>
              </a:rPr>
              <a:t>.</a:t>
            </a:r>
          </a:p>
          <a:p>
            <a:pPr marL="0" indent="0" algn="r">
              <a:buNone/>
            </a:pPr>
            <a:r>
              <a:rPr lang="ar-EG" dirty="0" smtClean="0">
                <a:solidFill>
                  <a:schemeClr val="tx1"/>
                </a:solidFill>
              </a:rPr>
              <a:t>11-  </a:t>
            </a:r>
            <a:r>
              <a:rPr lang="ar-EG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اضافة مقطع </a:t>
            </a:r>
            <a:r>
              <a:rPr lang="ar-EG" dirty="0" smtClean="0">
                <a:solidFill>
                  <a:schemeClr val="tx1"/>
                </a:solidFill>
              </a:rPr>
              <a:t>:- </a:t>
            </a:r>
            <a:r>
              <a:rPr lang="ar-EG" dirty="0" smtClean="0">
                <a:solidFill>
                  <a:schemeClr val="accent4">
                    <a:lumMod val="75000"/>
                  </a:schemeClr>
                </a:solidFill>
              </a:rPr>
              <a:t>من خلال هذه الخاصيه يمكن اضافة اى مقطع فيديو بالاضافه الى الفيديو الاصلي</a:t>
            </a:r>
            <a:r>
              <a:rPr lang="ar-EG" dirty="0" smtClean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" name="Picture 3" descr="Screenshot_٢٠١٧-١٠-٢٧-١٥-٥٠-٥٨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3536"/>
            <a:ext cx="2933700" cy="4694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Screenshot_٢٠١٧-١٠-٢٧-١٥-٥١-٢٠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447" y="2163536"/>
            <a:ext cx="3009900" cy="469446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2941447" y="591527"/>
            <a:ext cx="671648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riblet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EG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مميزات ايقونة التحرير</a:t>
            </a:r>
            <a:endParaRPr lang="ar-EG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30629" y="6449786"/>
            <a:ext cx="293914" cy="30207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8" name="Rounded Rectangle 7"/>
          <p:cNvSpPr/>
          <p:nvPr/>
        </p:nvSpPr>
        <p:spPr>
          <a:xfrm>
            <a:off x="1711779" y="6451147"/>
            <a:ext cx="293914" cy="30207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9" name="Rounded Rectangle 8"/>
          <p:cNvSpPr/>
          <p:nvPr/>
        </p:nvSpPr>
        <p:spPr>
          <a:xfrm>
            <a:off x="1172936" y="6444343"/>
            <a:ext cx="293914" cy="30207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0" name="Rounded Rectangle 9"/>
          <p:cNvSpPr/>
          <p:nvPr/>
        </p:nvSpPr>
        <p:spPr>
          <a:xfrm>
            <a:off x="2237014" y="6451147"/>
            <a:ext cx="293914" cy="30207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" name="Rounded Rectangle 10"/>
          <p:cNvSpPr/>
          <p:nvPr/>
        </p:nvSpPr>
        <p:spPr>
          <a:xfrm>
            <a:off x="2786743" y="6456590"/>
            <a:ext cx="293914" cy="30207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" name="Rounded Rectangle 11"/>
          <p:cNvSpPr/>
          <p:nvPr/>
        </p:nvSpPr>
        <p:spPr>
          <a:xfrm>
            <a:off x="3341915" y="6456590"/>
            <a:ext cx="293914" cy="30207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" name="Rounded Rectangle 12"/>
          <p:cNvSpPr/>
          <p:nvPr/>
        </p:nvSpPr>
        <p:spPr>
          <a:xfrm>
            <a:off x="3878036" y="6456590"/>
            <a:ext cx="293914" cy="30207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" name="Rounded Rectangle 13"/>
          <p:cNvSpPr/>
          <p:nvPr/>
        </p:nvSpPr>
        <p:spPr>
          <a:xfrm>
            <a:off x="4427764" y="6456590"/>
            <a:ext cx="293914" cy="30207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5" name="Rounded Rectangle 14"/>
          <p:cNvSpPr/>
          <p:nvPr/>
        </p:nvSpPr>
        <p:spPr>
          <a:xfrm>
            <a:off x="4974772" y="6456590"/>
            <a:ext cx="293914" cy="30207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6" name="Rounded Rectangle 15"/>
          <p:cNvSpPr/>
          <p:nvPr/>
        </p:nvSpPr>
        <p:spPr>
          <a:xfrm>
            <a:off x="5527222" y="6444343"/>
            <a:ext cx="293914" cy="30207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7" name="Rounded Rectangle 16"/>
          <p:cNvSpPr/>
          <p:nvPr/>
        </p:nvSpPr>
        <p:spPr>
          <a:xfrm>
            <a:off x="636815" y="6447065"/>
            <a:ext cx="293914" cy="30207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8" name="Rectangle 17"/>
          <p:cNvSpPr/>
          <p:nvPr/>
        </p:nvSpPr>
        <p:spPr>
          <a:xfrm>
            <a:off x="89808" y="5687149"/>
            <a:ext cx="50045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</a:t>
            </a:r>
            <a:endParaRPr lang="en-US" sz="4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3543" y="5691954"/>
            <a:ext cx="50045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84091" y="5771930"/>
            <a:ext cx="4716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40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22933" y="5781140"/>
            <a:ext cx="47160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148168" y="5801237"/>
            <a:ext cx="47160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endParaRPr lang="en-US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697897" y="5824464"/>
            <a:ext cx="47160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/>
                <a:solidFill>
                  <a:schemeClr val="accent3"/>
                </a:solidFill>
                <a:effectLst/>
              </a:rPr>
              <a:t>6</a:t>
            </a:r>
            <a:endParaRPr lang="en-US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253070" y="5838897"/>
            <a:ext cx="47160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7</a:t>
            </a:r>
            <a:endParaRPr lang="en-US" sz="4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789191" y="5866775"/>
            <a:ext cx="47160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8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5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322173" y="5897533"/>
            <a:ext cx="47160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/>
              </a:rPr>
              <a:t>9</a:t>
            </a:r>
            <a:endParaRPr lang="en-US" sz="4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294908" y="5759301"/>
            <a:ext cx="75854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778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11</a:t>
            </a:r>
            <a:endParaRPr lang="en-US" sz="4000" b="1" cap="none" spc="0" dirty="0">
              <a:ln w="17780" cmpd="sng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721678" y="5807725"/>
            <a:ext cx="70083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10</a:t>
            </a:r>
            <a:endParaRPr lang="en-US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413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ank-You-PNG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9087"/>
            <a:ext cx="12192000" cy="60089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977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1336</TotalTime>
  <Words>664</Words>
  <Application>Microsoft Office PowerPoint</Application>
  <PresentationFormat>Widescreen</PresentationFormat>
  <Paragraphs>72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Algerian</vt:lpstr>
      <vt:lpstr>Arial</vt:lpstr>
      <vt:lpstr>Britannic Bold</vt:lpstr>
      <vt:lpstr>Calibri</vt:lpstr>
      <vt:lpstr>Century Gothic</vt:lpstr>
      <vt:lpstr>Times New Roman</vt:lpstr>
      <vt:lpstr>Vapor Trail</vt:lpstr>
      <vt:lpstr>PowerPoint Presentation</vt:lpstr>
      <vt:lpstr>Video Show - صانع الفيديو برنامج </vt:lpstr>
      <vt:lpstr>PowerPoint Presentation</vt:lpstr>
      <vt:lpstr>video show شرح كيفية استخدام برنامج</vt:lpstr>
      <vt:lpstr>شرح ايقونة تحرير الفيديو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UPFC</dc:title>
  <dc:creator>Mona</dc:creator>
  <cp:lastModifiedBy>Dr-Ahmad</cp:lastModifiedBy>
  <cp:revision>113</cp:revision>
  <dcterms:created xsi:type="dcterms:W3CDTF">2017-04-10T20:49:17Z</dcterms:created>
  <dcterms:modified xsi:type="dcterms:W3CDTF">2017-11-24T21:33:33Z</dcterms:modified>
</cp:coreProperties>
</file>