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sldIdLst>
    <p:sldId id="279" r:id="rId2"/>
    <p:sldId id="286" r:id="rId3"/>
    <p:sldId id="268" r:id="rId4"/>
    <p:sldId id="280" r:id="rId5"/>
    <p:sldId id="269" r:id="rId6"/>
    <p:sldId id="281" r:id="rId7"/>
    <p:sldId id="270" r:id="rId8"/>
    <p:sldId id="282" r:id="rId9"/>
    <p:sldId id="283" r:id="rId10"/>
    <p:sldId id="278" r:id="rId11"/>
    <p:sldId id="284" r:id="rId12"/>
    <p:sldId id="271" r:id="rId13"/>
    <p:sldId id="285" r:id="rId14"/>
    <p:sldId id="272" r:id="rId15"/>
    <p:sldId id="273" r:id="rId16"/>
    <p:sldId id="311" r:id="rId17"/>
    <p:sldId id="312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313" r:id="rId27"/>
    <p:sldId id="296" r:id="rId28"/>
    <p:sldId id="297" r:id="rId2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3399"/>
    <a:srgbClr val="165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8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EG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" name="chimes.wav"/>
          </p:stSnd>
        </p:sndAc>
      </p:transition>
    </mc:Choice>
    <mc:Fallback xmlns="">
      <p:transition spd="slow" advTm="2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A58977-9FA3-4348-83E5-9E755E321889}" type="datetimeFigureOut">
              <a:rPr lang="ar-EG" smtClean="0"/>
              <a:t>06/03/1439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2D664-8622-458A-A589-86F76B093038}" type="slidenum">
              <a:rPr lang="ar-EG" smtClean="0"/>
              <a:t>‹#›</a:t>
            </a:fld>
            <a:endParaRPr lang="ar-EG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13" name="chimes.wav"/>
          </p:stSnd>
        </p:sndAc>
      </p:transition>
    </mc:Choice>
    <mc:Fallback xmlns="">
      <p:transition spd="slow" advTm="25000">
        <p:circl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EG" sz="2800" dirty="0" smtClean="0"/>
              <a:t>جامعه طنطا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EG" sz="2800" dirty="0" smtClean="0"/>
              <a:t> كليه الاداب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EG" sz="2800" dirty="0" smtClean="0"/>
              <a:t>قسم المكتبات  و الوثائق والمعلومات</a:t>
            </a:r>
          </a:p>
          <a:p>
            <a:pPr algn="ctr"/>
            <a:endParaRPr lang="ar-EG" sz="2800" dirty="0">
              <a:solidFill>
                <a:srgbClr val="C00000"/>
              </a:solidFill>
            </a:endParaRPr>
          </a:p>
          <a:p>
            <a:r>
              <a:rPr lang="ar-EG" sz="2800" b="1" dirty="0" smtClean="0"/>
              <a:t>شرح كيفيه استخدام برنامج :</a:t>
            </a:r>
            <a:r>
              <a:rPr lang="en-US" sz="2800" b="1" dirty="0" smtClean="0"/>
              <a:t>     </a:t>
            </a:r>
            <a:r>
              <a:rPr lang="en-US" sz="2800" b="1" dirty="0" err="1" smtClean="0"/>
              <a:t>vsdc</a:t>
            </a:r>
            <a:r>
              <a:rPr lang="en-US" sz="2800" b="1" dirty="0" smtClean="0"/>
              <a:t> free video editor x32 </a:t>
            </a:r>
            <a:endParaRPr lang="ar-EG" sz="2800" b="1" dirty="0" smtClean="0"/>
          </a:p>
          <a:p>
            <a:endParaRPr lang="en-US" sz="2800" b="1" dirty="0" smtClean="0"/>
          </a:p>
          <a:p>
            <a:pPr marL="457200" indent="-457200" algn="ctr">
              <a:buFont typeface="Wingdings" pitchFamily="2" charset="2"/>
              <a:buChar char="Ø"/>
            </a:pPr>
            <a:endParaRPr lang="ar-EG" sz="2800" dirty="0" smtClean="0">
              <a:solidFill>
                <a:schemeClr val="accent1"/>
              </a:solidFill>
            </a:endParaRPr>
          </a:p>
          <a:p>
            <a:pPr marL="571500" indent="-571500" algn="ctr">
              <a:buFont typeface="Wingdings" pitchFamily="2" charset="2"/>
              <a:buChar char="Ø"/>
            </a:pPr>
            <a:r>
              <a:rPr lang="ar-EG" sz="4000" dirty="0" smtClean="0">
                <a:solidFill>
                  <a:srgbClr val="C00000"/>
                </a:solidFill>
              </a:rPr>
              <a:t>اعداد الطالبه: </a:t>
            </a:r>
            <a:r>
              <a:rPr lang="ar-EG" sz="4000" dirty="0" smtClean="0"/>
              <a:t>اسماء محمد اسماعيل سلامه</a:t>
            </a:r>
            <a:endParaRPr lang="en-US" sz="4000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571500" indent="-571500" algn="ctr">
              <a:buFont typeface="Wingdings" pitchFamily="2" charset="2"/>
              <a:buChar char="Ø"/>
            </a:pPr>
            <a:r>
              <a:rPr lang="ar-EG" sz="4000" dirty="0" smtClean="0">
                <a:solidFill>
                  <a:srgbClr val="C00000"/>
                </a:solidFill>
              </a:rPr>
              <a:t>تحت اشراف:</a:t>
            </a:r>
            <a:r>
              <a:rPr lang="ar-EG" sz="4000" dirty="0" smtClean="0"/>
              <a:t>ا.د. بدويه البسيوني</a:t>
            </a:r>
            <a:endParaRPr lang="ar-EG" sz="2800" dirty="0"/>
          </a:p>
          <a:p>
            <a:pPr algn="ctr"/>
            <a:r>
              <a:rPr lang="en-US" sz="2800" dirty="0" smtClean="0"/>
              <a:t>  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ar-EG" sz="3200" dirty="0" smtClean="0">
                <a:solidFill>
                  <a:srgbClr val="002060"/>
                </a:solidFill>
              </a:rPr>
              <a:t>رئيس قسم المكتبات والمعلومات</a:t>
            </a:r>
            <a:endParaRPr lang="ar-EG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doors dir="vert"/>
        <p:sndAc>
          <p:stSnd>
            <p:snd r:embed="rId2" name="chimes.wav"/>
          </p:stSnd>
        </p:sndAc>
      </p:transition>
    </mc:Choice>
    <mc:Fallback xmlns="">
      <p:transition spd="slow" advTm="25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1524000"/>
          </a:xfrm>
        </p:spPr>
        <p:txBody>
          <a:bodyPr>
            <a:normAutofit/>
          </a:bodyPr>
          <a:lstStyle/>
          <a:p>
            <a:r>
              <a:rPr lang="ar-EG" sz="3600" dirty="0" smtClean="0">
                <a:solidFill>
                  <a:srgbClr val="C00000"/>
                </a:solidFill>
              </a:rPr>
              <a:t>رابعا:-</a:t>
            </a:r>
            <a:r>
              <a:rPr lang="ar-EG" sz="3600" dirty="0" smtClean="0">
                <a:solidFill>
                  <a:schemeClr val="tx1"/>
                </a:solidFill>
              </a:rPr>
              <a:t>لاضافه صوره تظهر علي الفيديو :</a:t>
            </a:r>
            <a:r>
              <a:rPr lang="ar-EG" sz="4000" dirty="0" smtClean="0">
                <a:solidFill>
                  <a:schemeClr val="tx1"/>
                </a:solidFill>
              </a:rPr>
              <a:t/>
            </a:r>
            <a:br>
              <a:rPr lang="ar-EG" sz="4000" dirty="0" smtClean="0">
                <a:solidFill>
                  <a:schemeClr val="tx1"/>
                </a:solidFill>
              </a:rPr>
            </a:br>
            <a:r>
              <a:rPr lang="ar-EG" sz="4000" dirty="0" smtClean="0">
                <a:solidFill>
                  <a:srgbClr val="002060"/>
                </a:solidFill>
              </a:rPr>
              <a:t> </a:t>
            </a:r>
            <a:r>
              <a:rPr lang="ar-EG" sz="2800" dirty="0">
                <a:solidFill>
                  <a:srgbClr val="002060"/>
                </a:solidFill>
              </a:rPr>
              <a:t>نضغط علي ايقونه </a:t>
            </a:r>
            <a:r>
              <a:rPr lang="ar-EG" sz="2800" dirty="0" smtClean="0">
                <a:solidFill>
                  <a:srgbClr val="002060"/>
                </a:solidFill>
              </a:rPr>
              <a:t>الصور ونضغط </a:t>
            </a:r>
            <a:r>
              <a:rPr lang="en-US" sz="2800" dirty="0" smtClean="0">
                <a:solidFill>
                  <a:srgbClr val="C00000"/>
                </a:solidFill>
              </a:rPr>
              <a:t>ok</a:t>
            </a:r>
            <a:r>
              <a:rPr lang="ar-EG" sz="2800" dirty="0" smtClean="0">
                <a:solidFill>
                  <a:srgbClr val="002060"/>
                </a:solidFill>
              </a:rPr>
              <a:t> ثم نحدد الصوره ونضغط </a:t>
            </a:r>
            <a:r>
              <a:rPr lang="en-US" sz="2800" dirty="0" smtClean="0">
                <a:solidFill>
                  <a:srgbClr val="C00000"/>
                </a:solidFill>
              </a:rPr>
              <a:t>open</a:t>
            </a:r>
            <a:endParaRPr lang="ar-EG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1905000"/>
            <a:ext cx="8763001" cy="4927600"/>
          </a:xfrm>
        </p:spPr>
        <p:txBody>
          <a:bodyPr/>
          <a:lstStyle/>
          <a:p>
            <a:pPr marL="0" indent="0">
              <a:buNone/>
            </a:pPr>
            <a:endParaRPr lang="ar-E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1910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3434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32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599" cy="2667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EG" sz="3200" dirty="0" smtClean="0">
                <a:solidFill>
                  <a:schemeClr val="tx1"/>
                </a:solidFill>
              </a:rPr>
              <a:t>ولتحديد </a:t>
            </a:r>
            <a:r>
              <a:rPr lang="ar-EG" sz="3200" dirty="0">
                <a:solidFill>
                  <a:schemeClr val="tx1"/>
                </a:solidFill>
              </a:rPr>
              <a:t>كيفيه ظهور تلك الصوره علي </a:t>
            </a:r>
            <a:r>
              <a:rPr lang="ar-EG" sz="3200" dirty="0" smtClean="0">
                <a:solidFill>
                  <a:schemeClr val="tx1"/>
                </a:solidFill>
              </a:rPr>
              <a:t>الفيديو:</a:t>
            </a:r>
            <a:br>
              <a:rPr lang="ar-EG" sz="3200" dirty="0" smtClean="0">
                <a:solidFill>
                  <a:schemeClr val="tx1"/>
                </a:solidFill>
              </a:rPr>
            </a:br>
            <a:r>
              <a:rPr lang="ar-EG" sz="3200" dirty="0" smtClean="0">
                <a:solidFill>
                  <a:schemeClr val="tx1"/>
                </a:solidFill>
              </a:rPr>
              <a:t> </a:t>
            </a:r>
            <a:r>
              <a:rPr lang="ar-EG" sz="3200" dirty="0">
                <a:solidFill>
                  <a:srgbClr val="002060"/>
                </a:solidFill>
              </a:rPr>
              <a:t>نضغط </a:t>
            </a:r>
            <a:r>
              <a:rPr lang="en-US" sz="3200" dirty="0">
                <a:solidFill>
                  <a:srgbClr val="002060"/>
                </a:solidFill>
              </a:rPr>
              <a:t>text.text1</a:t>
            </a:r>
            <a:r>
              <a:rPr lang="ar-EG" sz="3200" dirty="0">
                <a:solidFill>
                  <a:srgbClr val="002060"/>
                </a:solidFill>
              </a:rPr>
              <a:t>من اسفل ثم نختارمن </a:t>
            </a:r>
            <a:r>
              <a:rPr lang="en-US" sz="3200" dirty="0">
                <a:solidFill>
                  <a:srgbClr val="C00000"/>
                </a:solidFill>
              </a:rPr>
              <a:t>editor  </a:t>
            </a:r>
            <a:r>
              <a:rPr lang="ar-EG" sz="3200" dirty="0">
                <a:solidFill>
                  <a:srgbClr val="C00000"/>
                </a:solidFill>
              </a:rPr>
              <a:t> </a:t>
            </a:r>
            <a:r>
              <a:rPr lang="ar-EG" sz="3200" dirty="0">
                <a:solidFill>
                  <a:srgbClr val="002060"/>
                </a:solidFill>
              </a:rPr>
              <a:t/>
            </a:r>
            <a:br>
              <a:rPr lang="ar-EG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Add </a:t>
            </a:r>
            <a:r>
              <a:rPr lang="en-US" sz="3200" dirty="0" err="1">
                <a:solidFill>
                  <a:srgbClr val="C00000"/>
                </a:solidFill>
              </a:rPr>
              <a:t>opject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ar-EG" sz="3200" dirty="0">
                <a:solidFill>
                  <a:srgbClr val="002060"/>
                </a:solidFill>
              </a:rPr>
              <a:t>ثم نختار </a:t>
            </a:r>
            <a:r>
              <a:rPr lang="en-US" sz="3200" dirty="0">
                <a:solidFill>
                  <a:srgbClr val="C00000"/>
                </a:solidFill>
              </a:rPr>
              <a:t>movement </a:t>
            </a:r>
            <a:r>
              <a:rPr lang="ar-EG" sz="3200" dirty="0">
                <a:solidFill>
                  <a:srgbClr val="002060"/>
                </a:solidFill>
              </a:rPr>
              <a:t>ونضغط </a:t>
            </a:r>
            <a:r>
              <a:rPr lang="en-US" sz="3200" dirty="0">
                <a:solidFill>
                  <a:srgbClr val="C00000"/>
                </a:solidFill>
              </a:rPr>
              <a:t>ok </a:t>
            </a:r>
            <a:r>
              <a:rPr lang="ar-EG" sz="3200" dirty="0">
                <a:solidFill>
                  <a:srgbClr val="C00000"/>
                </a:solidFill>
              </a:rPr>
              <a:t> </a:t>
            </a:r>
            <a:r>
              <a:rPr lang="ar-EG" sz="3200" dirty="0">
                <a:solidFill>
                  <a:srgbClr val="002060"/>
                </a:solidFill>
              </a:rPr>
              <a:t>ونضغط بالسهم لتحديد ظهور الصوره </a:t>
            </a:r>
            <a:r>
              <a:rPr lang="ar-EG" sz="3200" dirty="0" smtClean="0">
                <a:solidFill>
                  <a:srgbClr val="002060"/>
                </a:solidFill>
              </a:rPr>
              <a:t>.</a:t>
            </a:r>
            <a:r>
              <a:rPr lang="ar-EG" sz="3200" dirty="0">
                <a:solidFill>
                  <a:srgbClr val="002060"/>
                </a:solidFill>
              </a:rPr>
              <a:t/>
            </a:r>
            <a:br>
              <a:rPr lang="ar-EG" sz="3200" dirty="0">
                <a:solidFill>
                  <a:srgbClr val="002060"/>
                </a:solidFill>
              </a:rPr>
            </a:br>
            <a:endParaRPr lang="ar-EG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87630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9833"/>
            <a:ext cx="9144000" cy="2313433"/>
          </a:xfrm>
        </p:spPr>
        <p:txBody>
          <a:bodyPr>
            <a:normAutofit/>
          </a:bodyPr>
          <a:lstStyle/>
          <a:p>
            <a:r>
              <a:rPr lang="ar-EG" dirty="0" smtClean="0">
                <a:solidFill>
                  <a:srgbClr val="C00000"/>
                </a:solidFill>
              </a:rPr>
              <a:t>خامسا:- </a:t>
            </a:r>
            <a:r>
              <a:rPr lang="ar-EG" dirty="0" smtClean="0">
                <a:solidFill>
                  <a:schemeClr val="tx1"/>
                </a:solidFill>
              </a:rPr>
              <a:t>لاضافه مقطع صوتي :</a:t>
            </a:r>
            <a:r>
              <a:rPr lang="ar-EG" dirty="0" smtClean="0">
                <a:solidFill>
                  <a:srgbClr val="002060"/>
                </a:solidFill>
              </a:rPr>
              <a:t/>
            </a:r>
            <a:br>
              <a:rPr lang="ar-EG" dirty="0" smtClean="0">
                <a:solidFill>
                  <a:srgbClr val="002060"/>
                </a:solidFill>
              </a:rPr>
            </a:br>
            <a:r>
              <a:rPr lang="ar-EG" dirty="0" smtClean="0">
                <a:solidFill>
                  <a:srgbClr val="002060"/>
                </a:solidFill>
              </a:rPr>
              <a:t>نضغط </a:t>
            </a:r>
            <a:r>
              <a:rPr lang="ar-EG" dirty="0">
                <a:solidFill>
                  <a:srgbClr val="002060"/>
                </a:solidFill>
              </a:rPr>
              <a:t>علي ايقونه الموسيقي ونحدد </a:t>
            </a:r>
            <a:r>
              <a:rPr lang="ar-EG" dirty="0" smtClean="0">
                <a:solidFill>
                  <a:srgbClr val="002060"/>
                </a:solidFill>
              </a:rPr>
              <a:t>الموسيقي التي نريدها ونضغط </a:t>
            </a:r>
            <a:r>
              <a:rPr lang="en-US" dirty="0" smtClean="0">
                <a:solidFill>
                  <a:srgbClr val="C00000"/>
                </a:solidFill>
              </a:rPr>
              <a:t>ok</a:t>
            </a:r>
            <a:r>
              <a:rPr lang="ar-EG" dirty="0" smtClean="0">
                <a:solidFill>
                  <a:srgbClr val="002060"/>
                </a:solidFill>
              </a:rPr>
              <a:t>  </a:t>
            </a:r>
            <a:r>
              <a:rPr lang="ar-EG" dirty="0">
                <a:solidFill>
                  <a:srgbClr val="002060"/>
                </a:solidFill>
              </a:rPr>
              <a:t/>
            </a:r>
            <a:br>
              <a:rPr lang="ar-EG" dirty="0">
                <a:solidFill>
                  <a:srgbClr val="002060"/>
                </a:solidFill>
              </a:rPr>
            </a:br>
            <a:endParaRPr lang="ar-EG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37360"/>
            <a:ext cx="4160521" cy="49682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7360"/>
            <a:ext cx="441960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16764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EG" dirty="0" smtClean="0">
                <a:solidFill>
                  <a:schemeClr val="tx1"/>
                </a:solidFill>
              </a:rPr>
              <a:t>ولضبط </a:t>
            </a:r>
            <a:r>
              <a:rPr lang="ar-EG" dirty="0">
                <a:solidFill>
                  <a:schemeClr val="tx1"/>
                </a:solidFill>
              </a:rPr>
              <a:t>مده عرض الصوت مع مده الفيديو </a:t>
            </a:r>
            <a:r>
              <a:rPr lang="ar-EG" dirty="0" smtClean="0">
                <a:solidFill>
                  <a:schemeClr val="tx1"/>
                </a:solidFill>
              </a:rPr>
              <a:t>:</a:t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rgbClr val="002060"/>
                </a:solidFill>
              </a:rPr>
              <a:t>من </a:t>
            </a:r>
            <a:r>
              <a:rPr lang="ar-EG" dirty="0">
                <a:solidFill>
                  <a:srgbClr val="002060"/>
                </a:solidFill>
              </a:rPr>
              <a:t>خلال </a:t>
            </a:r>
            <a:r>
              <a:rPr lang="ar-EG" dirty="0" smtClean="0">
                <a:solidFill>
                  <a:srgbClr val="002060"/>
                </a:solidFill>
              </a:rPr>
              <a:t>الشريط الزمني في الاسفل ونحركه من خلال سهم اصفر</a:t>
            </a:r>
            <a:endParaRPr lang="ar-E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4999"/>
            <a:ext cx="84582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8839200" cy="2286000"/>
          </a:xfrm>
        </p:spPr>
        <p:txBody>
          <a:bodyPr>
            <a:normAutofit/>
          </a:bodyPr>
          <a:lstStyle/>
          <a:p>
            <a:pPr algn="r"/>
            <a:r>
              <a:rPr lang="ar-EG" dirty="0" smtClean="0">
                <a:solidFill>
                  <a:schemeClr val="tx1"/>
                </a:solidFill>
              </a:rPr>
              <a:t> </a:t>
            </a:r>
            <a:r>
              <a:rPr lang="ar-EG" dirty="0" smtClean="0">
                <a:solidFill>
                  <a:srgbClr val="C00000"/>
                </a:solidFill>
              </a:rPr>
              <a:t>سادسا :-</a:t>
            </a:r>
            <a:r>
              <a:rPr lang="ar-EG" dirty="0" smtClean="0">
                <a:solidFill>
                  <a:schemeClr val="tx1"/>
                </a:solidFill>
              </a:rPr>
              <a:t>لوضع </a:t>
            </a:r>
            <a:r>
              <a:rPr lang="ar-EG" dirty="0">
                <a:solidFill>
                  <a:schemeClr val="tx1"/>
                </a:solidFill>
              </a:rPr>
              <a:t>تاثيرات للفيديو </a:t>
            </a:r>
            <a:r>
              <a:rPr lang="ar-EG" dirty="0" smtClean="0">
                <a:solidFill>
                  <a:schemeClr val="tx1"/>
                </a:solidFill>
              </a:rPr>
              <a:t>نضغط :</a:t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rgbClr val="002060"/>
                </a:solidFill>
              </a:rPr>
              <a:t>علي الصور المراد عمل التاثير لها  ونضغط كلك يمين ونختار</a:t>
            </a:r>
            <a:r>
              <a:rPr lang="ar-EG" dirty="0">
                <a:solidFill>
                  <a:schemeClr val="tx1"/>
                </a:solidFill>
              </a:rPr>
              <a:t/>
            </a:r>
            <a:br>
              <a:rPr lang="ar-EG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video effects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6868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534400" cy="1752600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tx1"/>
                </a:solidFill>
              </a:rPr>
              <a:t>للحفظ </a:t>
            </a:r>
            <a:r>
              <a:rPr lang="ar-EG" dirty="0">
                <a:solidFill>
                  <a:schemeClr val="tx1"/>
                </a:solidFill>
              </a:rPr>
              <a:t>نضغط علي </a:t>
            </a:r>
            <a:r>
              <a:rPr lang="en-US" dirty="0">
                <a:solidFill>
                  <a:srgbClr val="C00000"/>
                </a:solidFill>
              </a:rPr>
              <a:t>export </a:t>
            </a:r>
            <a:r>
              <a:rPr lang="en-US" dirty="0" smtClean="0">
                <a:solidFill>
                  <a:srgbClr val="C00000"/>
                </a:solidFill>
              </a:rPr>
              <a:t>project </a:t>
            </a:r>
            <a:r>
              <a:rPr lang="ar-EG" dirty="0">
                <a:solidFill>
                  <a:schemeClr val="tx1"/>
                </a:solidFill>
              </a:rPr>
              <a:t>نحدد اسم مثال </a:t>
            </a:r>
            <a:r>
              <a:rPr lang="en-US" dirty="0">
                <a:solidFill>
                  <a:srgbClr val="C00000"/>
                </a:solidFill>
              </a:rPr>
              <a:t>to </a:t>
            </a:r>
            <a:r>
              <a:rPr lang="en-US" dirty="0" err="1">
                <a:solidFill>
                  <a:srgbClr val="C00000"/>
                </a:solidFill>
              </a:rPr>
              <a:t>Avi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ar-EG" dirty="0">
                <a:solidFill>
                  <a:schemeClr val="tx1"/>
                </a:solidFill>
              </a:rPr>
              <a:t>ثم </a:t>
            </a:r>
            <a:r>
              <a:rPr lang="en-US" dirty="0" smtClean="0">
                <a:solidFill>
                  <a:srgbClr val="C00000"/>
                </a:solidFill>
              </a:rPr>
              <a:t>export </a:t>
            </a:r>
            <a:r>
              <a:rPr lang="en-US" dirty="0">
                <a:solidFill>
                  <a:srgbClr val="C00000"/>
                </a:solidFill>
              </a:rPr>
              <a:t>project </a:t>
            </a:r>
            <a:r>
              <a:rPr lang="ar-EG" dirty="0">
                <a:solidFill>
                  <a:schemeClr val="tx1"/>
                </a:solidFill>
              </a:rPr>
              <a:t/>
            </a:r>
            <a:br>
              <a:rPr lang="ar-EG" dirty="0">
                <a:solidFill>
                  <a:schemeClr val="tx1"/>
                </a:solidFill>
              </a:rPr>
            </a:br>
            <a:r>
              <a:rPr lang="ar-EG" dirty="0">
                <a:solidFill>
                  <a:schemeClr val="tx1"/>
                </a:solidFill>
              </a:rPr>
              <a:t/>
            </a:r>
            <a:br>
              <a:rPr lang="ar-EG" dirty="0">
                <a:solidFill>
                  <a:schemeClr val="tx1"/>
                </a:solidFill>
              </a:rPr>
            </a:b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BM\Pictures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" y="1371600"/>
            <a:ext cx="876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dirty="0">
                <a:solidFill>
                  <a:schemeClr val="tx1"/>
                </a:solidFill>
              </a:rPr>
              <a:t>نختار </a:t>
            </a:r>
            <a:r>
              <a:rPr lang="en-US" dirty="0" err="1" smtClean="0">
                <a:solidFill>
                  <a:srgbClr val="C00000"/>
                </a:solidFill>
              </a:rPr>
              <a:t>contniue</a:t>
            </a:r>
            <a:r>
              <a:rPr lang="ar-EG" dirty="0" smtClean="0">
                <a:solidFill>
                  <a:schemeClr val="tx1"/>
                </a:solidFill>
              </a:rPr>
              <a:t> ثم يبدا التحميل وبعد الانتهاء نضغط </a:t>
            </a:r>
            <a:r>
              <a:rPr lang="en-US" dirty="0" smtClean="0">
                <a:solidFill>
                  <a:srgbClr val="C00000"/>
                </a:solidFill>
              </a:rPr>
              <a:t>ok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4958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191000" cy="49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>
                <a:solidFill>
                  <a:schemeClr val="tx1"/>
                </a:solidFill>
              </a:rPr>
              <a:t>وبعد ذلك نعين مكان الحفظ </a:t>
            </a:r>
            <a:r>
              <a:rPr lang="ar-EG" dirty="0" smtClean="0">
                <a:solidFill>
                  <a:schemeClr val="tx1"/>
                </a:solidFill>
              </a:rPr>
              <a:t>من</a:t>
            </a:r>
            <a:r>
              <a:rPr lang="ar-EG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change name</a:t>
            </a:r>
            <a:r>
              <a:rPr lang="ar-EG" dirty="0" smtClean="0">
                <a:solidFill>
                  <a:schemeClr val="tx1"/>
                </a:solidFill>
              </a:rPr>
              <a:t> ثم </a:t>
            </a:r>
            <a:r>
              <a:rPr lang="en-US" dirty="0" smtClean="0">
                <a:solidFill>
                  <a:srgbClr val="C00000"/>
                </a:solidFill>
              </a:rPr>
              <a:t>save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</p:spPr>
        <p:txBody>
          <a:bodyPr>
            <a:normAutofit/>
          </a:bodyPr>
          <a:lstStyle/>
          <a:p>
            <a:pPr marL="457200" indent="-457200" algn="r">
              <a:buFont typeface="Wingdings" pitchFamily="2" charset="2"/>
              <a:buChar char="v"/>
            </a:pPr>
            <a:r>
              <a:rPr lang="ar-EG" dirty="0" smtClean="0">
                <a:solidFill>
                  <a:srgbClr val="FF3399"/>
                </a:solidFill>
              </a:rPr>
              <a:t>لدمج فيديوهين مع بعض  </a:t>
            </a: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> 1- نفتح البرنامج ثم نختار </a:t>
            </a:r>
            <a:r>
              <a:rPr lang="en-US" dirty="0" smtClean="0">
                <a:solidFill>
                  <a:srgbClr val="C00000"/>
                </a:solidFill>
              </a:rPr>
              <a:t>new project</a:t>
            </a: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0" y="1527175"/>
            <a:ext cx="8131968" cy="4572000"/>
          </a:xfrm>
        </p:spPr>
      </p:pic>
    </p:spTree>
    <p:extLst>
      <p:ext uri="{BB962C8B-B14F-4D97-AF65-F5344CB8AC3E}">
        <p14:creationId xmlns:p14="http://schemas.microsoft.com/office/powerpoint/2010/main" val="6504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>2-</a:t>
            </a:r>
            <a:r>
              <a:rPr lang="ar-EG" dirty="0" smtClean="0">
                <a:solidFill>
                  <a:schemeClr val="tx1"/>
                </a:solidFill>
              </a:rPr>
              <a:t> هتظهر صفحه نكتب في </a:t>
            </a:r>
            <a:r>
              <a:rPr lang="en-US" dirty="0" smtClean="0">
                <a:solidFill>
                  <a:srgbClr val="C00000"/>
                </a:solidFill>
              </a:rPr>
              <a:t>project title </a:t>
            </a:r>
            <a:r>
              <a:rPr lang="ar-EG" dirty="0" smtClean="0">
                <a:solidFill>
                  <a:srgbClr val="C00000"/>
                </a:solidFill>
              </a:rPr>
              <a:t> </a:t>
            </a:r>
            <a:r>
              <a:rPr lang="ar-EG" dirty="0" smtClean="0">
                <a:solidFill>
                  <a:schemeClr val="tx1"/>
                </a:solidFill>
              </a:rPr>
              <a:t>دمج فيديوهين ثم نضغط </a:t>
            </a:r>
            <a:r>
              <a:rPr lang="en-US" dirty="0" smtClean="0">
                <a:solidFill>
                  <a:srgbClr val="C00000"/>
                </a:solidFill>
              </a:rPr>
              <a:t>finish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599"/>
            <a:ext cx="8686800" cy="53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04800" y="990600"/>
            <a:ext cx="8534400" cy="3810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EG" sz="3200" dirty="0">
                <a:solidFill>
                  <a:srgbClr val="002060"/>
                </a:solidFill>
              </a:rPr>
              <a:t>شرح استخدام برنامج </a:t>
            </a:r>
            <a:r>
              <a:rPr lang="en-US" sz="3200" dirty="0" err="1">
                <a:solidFill>
                  <a:srgbClr val="002060"/>
                </a:solidFill>
              </a:rPr>
              <a:t>vsdc</a:t>
            </a:r>
            <a:r>
              <a:rPr lang="en-US" sz="3200" dirty="0">
                <a:solidFill>
                  <a:srgbClr val="002060"/>
                </a:solidFill>
              </a:rPr>
              <a:t> free video editor</a:t>
            </a:r>
            <a:r>
              <a:rPr lang="ar-EG" sz="3200" dirty="0">
                <a:solidFill>
                  <a:srgbClr val="002060"/>
                </a:solidFill>
              </a:rPr>
              <a:t>في تحويل الصور الي فيديو واضافه مقطع صوتي واضافه بعض التاثيرات </a:t>
            </a:r>
            <a:r>
              <a:rPr lang="ar-EG" sz="3200" dirty="0" smtClean="0">
                <a:solidFill>
                  <a:srgbClr val="002060"/>
                </a:solidFill>
              </a:rPr>
              <a:t>:-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40128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doors dir="vert"/>
        <p:sndAc>
          <p:stSnd>
            <p:snd r:embed="rId2" name="chimes.wav"/>
          </p:stSnd>
        </p:sndAc>
      </p:transition>
    </mc:Choice>
    <mc:Fallback xmlns="">
      <p:transition spd="slow" advTm="25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-3</a:t>
            </a:r>
            <a:r>
              <a:rPr lang="ar-EG" dirty="0" smtClean="0"/>
              <a:t> </a:t>
            </a:r>
            <a:r>
              <a:rPr lang="ar-EG" dirty="0" smtClean="0">
                <a:solidFill>
                  <a:schemeClr val="tx1"/>
                </a:solidFill>
              </a:rPr>
              <a:t>نضغط علي </a:t>
            </a:r>
            <a:r>
              <a:rPr lang="en-US" dirty="0" smtClean="0">
                <a:solidFill>
                  <a:srgbClr val="C00000"/>
                </a:solidFill>
              </a:rPr>
              <a:t>add files</a:t>
            </a:r>
            <a:r>
              <a:rPr lang="ar-EG" dirty="0" smtClean="0">
                <a:solidFill>
                  <a:srgbClr val="C00000"/>
                </a:solidFill>
              </a:rPr>
              <a:t> </a:t>
            </a:r>
            <a:r>
              <a:rPr lang="ar-EG" dirty="0" smtClean="0">
                <a:solidFill>
                  <a:schemeClr val="tx1"/>
                </a:solidFill>
              </a:rPr>
              <a:t>ونختار الفيديو الذي نريده ثم نضغط </a:t>
            </a:r>
            <a:r>
              <a:rPr lang="en-US" dirty="0" smtClean="0">
                <a:solidFill>
                  <a:srgbClr val="C00000"/>
                </a:solidFill>
              </a:rPr>
              <a:t>open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3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-4</a:t>
            </a:r>
            <a:r>
              <a:rPr lang="ar-EG" dirty="0" smtClean="0">
                <a:solidFill>
                  <a:schemeClr val="tx1"/>
                </a:solidFill>
              </a:rPr>
              <a:t>  ثم نضغط </a:t>
            </a:r>
            <a:r>
              <a:rPr lang="en-US" dirty="0" smtClean="0">
                <a:solidFill>
                  <a:srgbClr val="C00000"/>
                </a:solidFill>
              </a:rPr>
              <a:t>apply </a:t>
            </a:r>
            <a:r>
              <a:rPr lang="en-US" dirty="0" err="1" smtClean="0">
                <a:solidFill>
                  <a:srgbClr val="C00000"/>
                </a:solidFill>
              </a:rPr>
              <a:t>seting</a:t>
            </a: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00"/>
            <a:ext cx="8686799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 smtClean="0">
                <a:solidFill>
                  <a:schemeClr val="tx1"/>
                </a:solidFill>
              </a:rPr>
              <a:t>5- اذا </a:t>
            </a:r>
            <a:r>
              <a:rPr lang="ar-EG" dirty="0" smtClean="0">
                <a:solidFill>
                  <a:schemeClr val="tx1"/>
                </a:solidFill>
              </a:rPr>
              <a:t>اردنا </a:t>
            </a:r>
            <a:r>
              <a:rPr lang="ar-EG" dirty="0" smtClean="0">
                <a:solidFill>
                  <a:schemeClr val="tx1"/>
                </a:solidFill>
              </a:rPr>
              <a:t>تشغيل الفيديو نضغط علي </a:t>
            </a:r>
            <a:r>
              <a:rPr lang="en-US" dirty="0" smtClean="0">
                <a:solidFill>
                  <a:srgbClr val="C00000"/>
                </a:solidFill>
              </a:rPr>
              <a:t>preview</a:t>
            </a: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4" y="1441938"/>
            <a:ext cx="869500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rgbClr val="FF3399"/>
                </a:solidFill>
              </a:rPr>
              <a:t>لاضافه فيديو اخر يظهر مع الفيديو الاصلي  </a:t>
            </a:r>
            <a:br>
              <a:rPr lang="ar-EG" dirty="0" smtClean="0">
                <a:solidFill>
                  <a:srgbClr val="FF3399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>1- نضغط علي ايقونه الفيديو ونختار فيديو ثم نضغط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ok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rgbClr val="C00000"/>
                </a:solidFill>
              </a:rPr>
              <a:t>open</a:t>
            </a:r>
            <a:endParaRPr lang="ar-EG" dirty="0">
              <a:solidFill>
                <a:srgbClr val="FF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8846"/>
            <a:ext cx="86868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1143000"/>
          </a:xfrm>
        </p:spPr>
        <p:txBody>
          <a:bodyPr>
            <a:normAutofit/>
          </a:bodyPr>
          <a:lstStyle/>
          <a:p>
            <a:r>
              <a:rPr lang="ar-EG" dirty="0" smtClean="0">
                <a:solidFill>
                  <a:schemeClr val="tx1"/>
                </a:solidFill>
              </a:rPr>
              <a:t>2- نقوم بتحديد مكان ظهور الفيديو علي الفيديو الاصلي </a:t>
            </a:r>
            <a:r>
              <a:rPr lang="ar-EG" dirty="0" smtClean="0">
                <a:solidFill>
                  <a:srgbClr val="6666FF"/>
                </a:solidFill>
              </a:rPr>
              <a:t>من خلال هذه المربعات الصغيره</a:t>
            </a: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5400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>
                <a:solidFill>
                  <a:srgbClr val="FF3399"/>
                </a:solidFill>
              </a:rPr>
              <a:t>لظهور الفيديو الصغير اثناء عرض الفيديو الاصلي </a:t>
            </a:r>
            <a:br>
              <a:rPr lang="ar-EG" dirty="0" smtClean="0">
                <a:solidFill>
                  <a:srgbClr val="FF3399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>1- نضغط علي </a:t>
            </a:r>
            <a:r>
              <a:rPr lang="en-US" dirty="0" err="1" smtClean="0">
                <a:solidFill>
                  <a:srgbClr val="C00000"/>
                </a:solidFill>
              </a:rPr>
              <a:t>video:project</a:t>
            </a:r>
            <a:r>
              <a:rPr lang="en-US" dirty="0" smtClean="0">
                <a:solidFill>
                  <a:srgbClr val="C00000"/>
                </a:solidFill>
              </a:rPr>
              <a:t> 1 </a:t>
            </a:r>
            <a:r>
              <a:rPr lang="ar-EG" dirty="0" smtClean="0">
                <a:solidFill>
                  <a:schemeClr val="tx1"/>
                </a:solidFill>
              </a:rPr>
              <a:t>ونضغط علي </a:t>
            </a:r>
            <a:r>
              <a:rPr lang="en-US" dirty="0" smtClean="0">
                <a:solidFill>
                  <a:srgbClr val="C00000"/>
                </a:solidFill>
              </a:rPr>
              <a:t>add </a:t>
            </a:r>
            <a:r>
              <a:rPr lang="en-US" dirty="0" err="1" smtClean="0">
                <a:solidFill>
                  <a:srgbClr val="C00000"/>
                </a:solidFill>
              </a:rPr>
              <a:t>opject</a:t>
            </a:r>
            <a:r>
              <a:rPr lang="ar-EG" dirty="0" smtClean="0">
                <a:solidFill>
                  <a:schemeClr val="tx1"/>
                </a:solidFill>
              </a:rPr>
              <a:t>ثم </a:t>
            </a:r>
            <a:r>
              <a:rPr lang="en-US" dirty="0" smtClean="0">
                <a:solidFill>
                  <a:srgbClr val="C00000"/>
                </a:solidFill>
              </a:rPr>
              <a:t>movement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r-EG" dirty="0" smtClean="0">
                <a:solidFill>
                  <a:schemeClr val="tx1"/>
                </a:solidFill>
              </a:rPr>
              <a:t>ثم </a:t>
            </a:r>
            <a:r>
              <a:rPr lang="en-US" dirty="0" smtClean="0">
                <a:solidFill>
                  <a:srgbClr val="C00000"/>
                </a:solidFill>
              </a:rPr>
              <a:t>ok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6800" cy="51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tx1"/>
                </a:solidFill>
              </a:rPr>
              <a:t>2- ثم نحدد ظهور الفيديو كما بالشكل </a:t>
            </a:r>
            <a:r>
              <a:rPr lang="ar-EG" dirty="0" smtClean="0">
                <a:solidFill>
                  <a:srgbClr val="FF3399"/>
                </a:solidFill>
              </a:rPr>
              <a:t>والعلامه الصفراء </a:t>
            </a:r>
            <a:r>
              <a:rPr lang="ar-EG" dirty="0" smtClean="0">
                <a:solidFill>
                  <a:schemeClr val="tx1"/>
                </a:solidFill>
              </a:rPr>
              <a:t>تحدد مده ظهور الفيديو الذي هيظهر علي الفيديو الاصلي</a:t>
            </a: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52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66467"/>
            <a:ext cx="8763001" cy="1255542"/>
          </a:xfrm>
        </p:spPr>
        <p:txBody>
          <a:bodyPr>
            <a:normAutofit fontScale="90000"/>
          </a:bodyPr>
          <a:lstStyle/>
          <a:p>
            <a:r>
              <a:rPr lang="ar-EG" sz="3100" dirty="0" smtClean="0">
                <a:solidFill>
                  <a:srgbClr val="FF3399"/>
                </a:solidFill>
              </a:rPr>
              <a:t>لوضع تاثير علي الفيديو الاصلي  </a:t>
            </a:r>
            <a:br>
              <a:rPr lang="ar-EG" sz="3100" dirty="0" smtClean="0">
                <a:solidFill>
                  <a:srgbClr val="FF3399"/>
                </a:solidFill>
              </a:rPr>
            </a:br>
            <a:r>
              <a:rPr lang="ar-EG" sz="3100" dirty="0" smtClean="0">
                <a:solidFill>
                  <a:schemeClr val="tx1"/>
                </a:solidFill>
              </a:rPr>
              <a:t>1-نضغط علي </a:t>
            </a:r>
            <a:r>
              <a:rPr lang="en-US" sz="3100" dirty="0" smtClean="0">
                <a:solidFill>
                  <a:srgbClr val="C00000"/>
                </a:solidFill>
              </a:rPr>
              <a:t>sprite:sprite1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ar-EG" sz="3100" dirty="0" smtClean="0">
                <a:solidFill>
                  <a:schemeClr val="tx1"/>
                </a:solidFill>
              </a:rPr>
              <a:t>ثم نضغط كلك يمين علي الفيديو ونختار </a:t>
            </a:r>
            <a:r>
              <a:rPr lang="en-US" sz="3100" dirty="0" smtClean="0">
                <a:solidFill>
                  <a:srgbClr val="C00000"/>
                </a:solidFill>
              </a:rPr>
              <a:t>video effects </a:t>
            </a:r>
            <a:r>
              <a:rPr lang="ar-EG" sz="3100" dirty="0" smtClean="0">
                <a:solidFill>
                  <a:schemeClr val="tx1"/>
                </a:solidFill>
              </a:rPr>
              <a:t>ثم </a:t>
            </a:r>
            <a:r>
              <a:rPr lang="en-US" sz="3100" dirty="0" smtClean="0">
                <a:solidFill>
                  <a:srgbClr val="C00000"/>
                </a:solidFill>
              </a:rPr>
              <a:t>special </a:t>
            </a:r>
            <a:r>
              <a:rPr lang="en-US" sz="3100" dirty="0" err="1" smtClean="0">
                <a:solidFill>
                  <a:srgbClr val="C00000"/>
                </a:solidFill>
              </a:rPr>
              <a:t>fx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ar-EG" sz="3100" dirty="0" smtClean="0">
                <a:solidFill>
                  <a:schemeClr val="tx1"/>
                </a:solidFill>
              </a:rPr>
              <a:t>ثم </a:t>
            </a:r>
            <a:r>
              <a:rPr lang="en-US" sz="3100" dirty="0" smtClean="0">
                <a:solidFill>
                  <a:srgbClr val="C00000"/>
                </a:solidFill>
              </a:rPr>
              <a:t>water</a:t>
            </a:r>
            <a:r>
              <a:rPr lang="ar-EG" dirty="0" smtClean="0">
                <a:solidFill>
                  <a:schemeClr val="tx1"/>
                </a:solidFill>
              </a:rPr>
              <a:t>ثم نضغط </a:t>
            </a:r>
            <a:r>
              <a:rPr lang="en-US" dirty="0" smtClean="0">
                <a:solidFill>
                  <a:srgbClr val="C00000"/>
                </a:solidFill>
              </a:rPr>
              <a:t>ok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3399"/>
                </a:solidFill>
              </a:rPr>
              <a:t>ثم نقوم بالحفظ كما ذكرت سابقا</a:t>
            </a:r>
            <a:endParaRPr lang="ar-EG" dirty="0">
              <a:solidFill>
                <a:srgbClr val="FF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267200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8961"/>
            <a:ext cx="43434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1828800"/>
          </a:xfrm>
        </p:spPr>
        <p:txBody>
          <a:bodyPr>
            <a:noAutofit/>
          </a:bodyPr>
          <a:lstStyle/>
          <a:p>
            <a:pPr algn="r"/>
            <a:r>
              <a:rPr lang="ar-EG" sz="4000" dirty="0">
                <a:solidFill>
                  <a:srgbClr val="C00000"/>
                </a:solidFill>
              </a:rPr>
              <a:t>اولا </a:t>
            </a:r>
            <a:r>
              <a:rPr lang="ar-EG" sz="3200" dirty="0" smtClean="0">
                <a:solidFill>
                  <a:srgbClr val="C00000"/>
                </a:solidFill>
              </a:rPr>
              <a:t>:</a:t>
            </a:r>
            <a:r>
              <a:rPr lang="ar-EG" sz="2400" dirty="0" smtClean="0">
                <a:solidFill>
                  <a:schemeClr val="tx1"/>
                </a:solidFill>
              </a:rPr>
              <a:t/>
            </a:r>
            <a:br>
              <a:rPr lang="ar-EG" sz="2400" dirty="0" smtClean="0">
                <a:solidFill>
                  <a:schemeClr val="tx1"/>
                </a:solidFill>
              </a:rPr>
            </a:br>
            <a:r>
              <a:rPr lang="ar-EG" sz="2400" dirty="0" smtClean="0">
                <a:solidFill>
                  <a:schemeClr val="tx1"/>
                </a:solidFill>
              </a:rPr>
              <a:t>بعد </a:t>
            </a:r>
            <a:r>
              <a:rPr lang="ar-EG" sz="2400" dirty="0">
                <a:solidFill>
                  <a:schemeClr val="tx1"/>
                </a:solidFill>
              </a:rPr>
              <a:t>تحميل البرنامج نقوم </a:t>
            </a:r>
            <a:r>
              <a:rPr lang="ar-EG" sz="2400" dirty="0" smtClean="0">
                <a:solidFill>
                  <a:schemeClr val="tx1"/>
                </a:solidFill>
              </a:rPr>
              <a:t>بفتحه ونضغط </a:t>
            </a:r>
            <a:r>
              <a:rPr lang="ar-EG" sz="2400" dirty="0">
                <a:solidFill>
                  <a:schemeClr val="tx1"/>
                </a:solidFill>
              </a:rPr>
              <a:t>علي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project</a:t>
            </a:r>
            <a:r>
              <a:rPr lang="ar-EG" sz="2400" dirty="0" smtClean="0">
                <a:solidFill>
                  <a:schemeClr val="tx1"/>
                </a:solidFill>
              </a:rPr>
              <a:t>ثم </a:t>
            </a:r>
            <a:r>
              <a:rPr lang="ar-EG" sz="2400" dirty="0">
                <a:solidFill>
                  <a:schemeClr val="tx1"/>
                </a:solidFill>
              </a:rPr>
              <a:t>يظهر</a:t>
            </a:r>
            <a:r>
              <a:rPr lang="en-US" sz="2400" dirty="0">
                <a:solidFill>
                  <a:srgbClr val="C00000"/>
                </a:solidFill>
              </a:rPr>
              <a:t>new </a:t>
            </a:r>
            <a:r>
              <a:rPr lang="en-US" sz="2400" dirty="0" err="1">
                <a:solidFill>
                  <a:srgbClr val="C00000"/>
                </a:solidFill>
              </a:rPr>
              <a:t>projcet</a:t>
            </a:r>
            <a:r>
              <a:rPr lang="ar-EG" sz="2400" dirty="0">
                <a:solidFill>
                  <a:schemeClr val="tx1"/>
                </a:solidFill>
              </a:rPr>
              <a:t>نختارها ثم نقوم بالضغط علي </a:t>
            </a:r>
            <a:r>
              <a:rPr lang="en-US" sz="2400" dirty="0">
                <a:solidFill>
                  <a:srgbClr val="C00000"/>
                </a:solidFill>
              </a:rPr>
              <a:t>import image</a:t>
            </a:r>
            <a:r>
              <a:rPr lang="ar-EG" sz="2400" dirty="0">
                <a:solidFill>
                  <a:srgbClr val="C00000"/>
                </a:solidFill>
              </a:rPr>
              <a:t> </a:t>
            </a:r>
            <a:r>
              <a:rPr lang="ar-EG" sz="2400" dirty="0">
                <a:solidFill>
                  <a:schemeClr val="tx1"/>
                </a:solidFill>
              </a:rPr>
              <a:t>ونضغط </a:t>
            </a:r>
            <a:r>
              <a:rPr lang="ar-EG" sz="2400" dirty="0" smtClean="0"/>
              <a:t> </a:t>
            </a:r>
            <a:r>
              <a:rPr lang="en-US" sz="2400" dirty="0" smtClean="0"/>
              <a:t>.</a:t>
            </a:r>
            <a:r>
              <a:rPr lang="en-US" sz="2400" dirty="0" err="1">
                <a:solidFill>
                  <a:srgbClr val="C00000"/>
                </a:solidFill>
              </a:rPr>
              <a:t>finsh</a:t>
            </a:r>
            <a:r>
              <a:rPr lang="ar-EG" sz="2400" dirty="0">
                <a:solidFill>
                  <a:srgbClr val="C00000"/>
                </a:solidFill>
              </a:rPr>
              <a:t/>
            </a:r>
            <a:br>
              <a:rPr lang="ar-EG" sz="2400" dirty="0">
                <a:solidFill>
                  <a:srgbClr val="C00000"/>
                </a:solidFill>
              </a:rPr>
            </a:br>
            <a:endParaRPr lang="ar-EG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676400"/>
            <a:ext cx="859536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3" y="76200"/>
            <a:ext cx="8534400" cy="9906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EG" dirty="0" smtClean="0">
                <a:solidFill>
                  <a:srgbClr val="002060"/>
                </a:solidFill>
              </a:rPr>
              <a:t> و بعد ذلك نحدد الصور ثم نضغط </a:t>
            </a:r>
            <a:r>
              <a:rPr lang="en-US" dirty="0" smtClean="0">
                <a:solidFill>
                  <a:srgbClr val="C00000"/>
                </a:solidFill>
              </a:rPr>
              <a:t>open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0" y="1527175"/>
            <a:ext cx="81319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3" y="0"/>
            <a:ext cx="8534400" cy="16764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ar-EG" sz="3200" dirty="0">
                <a:solidFill>
                  <a:srgbClr val="002060"/>
                </a:solidFill>
              </a:rPr>
              <a:t>بعد اختيار الصور نقوم بضبط مده عرض الصور من </a:t>
            </a:r>
            <a:r>
              <a:rPr lang="en-US" sz="3200" dirty="0">
                <a:solidFill>
                  <a:srgbClr val="C00000"/>
                </a:solidFill>
              </a:rPr>
              <a:t>Duration</a:t>
            </a:r>
            <a:r>
              <a:rPr lang="ar-EG" sz="3200" dirty="0">
                <a:solidFill>
                  <a:srgbClr val="002060"/>
                </a:solidFill>
              </a:rPr>
              <a:t> ثم نضغط علي علامه صح </a:t>
            </a:r>
            <a:r>
              <a:rPr lang="ar-EG" sz="3200" dirty="0" smtClean="0">
                <a:solidFill>
                  <a:srgbClr val="002060"/>
                </a:solidFill>
              </a:rPr>
              <a:t>.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endParaRPr lang="ar-EG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ar-E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67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3" y="152400"/>
            <a:ext cx="8534400" cy="144780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EG" dirty="0" smtClean="0">
                <a:solidFill>
                  <a:srgbClr val="002060"/>
                </a:solidFill>
              </a:rPr>
              <a:t> </a:t>
            </a:r>
            <a:r>
              <a:rPr lang="ar-EG" dirty="0">
                <a:solidFill>
                  <a:srgbClr val="002060"/>
                </a:solidFill>
              </a:rPr>
              <a:t>وبعد ذلك نضع تاثير لكل </a:t>
            </a:r>
            <a:r>
              <a:rPr lang="ar-EG" dirty="0" smtClean="0">
                <a:solidFill>
                  <a:srgbClr val="002060"/>
                </a:solidFill>
              </a:rPr>
              <a:t>صوره و </a:t>
            </a:r>
            <a:r>
              <a:rPr lang="ar-EG" dirty="0">
                <a:solidFill>
                  <a:srgbClr val="002060"/>
                </a:solidFill>
              </a:rPr>
              <a:t>بعد تعيين التاثيرات نضغط علي ِ</a:t>
            </a:r>
            <a:r>
              <a:rPr lang="en-US" dirty="0">
                <a:solidFill>
                  <a:srgbClr val="C00000"/>
                </a:solidFill>
              </a:rPr>
              <a:t>apply settings </a:t>
            </a:r>
            <a:r>
              <a:rPr lang="ar-EG" dirty="0" smtClean="0">
                <a:solidFill>
                  <a:srgbClr val="C00000"/>
                </a:solidFill>
              </a:rPr>
              <a:t> </a:t>
            </a:r>
            <a:r>
              <a:rPr lang="ar-EG" dirty="0" smtClean="0">
                <a:solidFill>
                  <a:srgbClr val="002060"/>
                </a:solidFill>
              </a:rPr>
              <a:t>موجود ف الاسفل.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ar-EG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3" y="76200"/>
            <a:ext cx="8534400" cy="1447800"/>
          </a:xfrm>
        </p:spPr>
        <p:txBody>
          <a:bodyPr>
            <a:normAutofit fontScale="90000"/>
          </a:bodyPr>
          <a:lstStyle/>
          <a:p>
            <a:pPr marL="457200" lvl="7" indent="-457200" algn="ctr" rtl="1">
              <a:spcBef>
                <a:spcPct val="0"/>
              </a:spcBef>
              <a:buFont typeface="Wingdings" pitchFamily="2" charset="2"/>
              <a:buChar char="v"/>
            </a:pPr>
            <a:r>
              <a:rPr lang="ar-EG" sz="3200" dirty="0" smtClean="0"/>
              <a:t> </a:t>
            </a:r>
            <a:r>
              <a:rPr lang="ar-EG" sz="4900" dirty="0" smtClean="0">
                <a:solidFill>
                  <a:srgbClr val="C00000"/>
                </a:solidFill>
              </a:rPr>
              <a:t>ثانيا :-</a:t>
            </a:r>
            <a:r>
              <a:rPr lang="ar-EG" sz="3600" dirty="0" smtClean="0"/>
              <a:t>لاضافه نص علي الفيديو:</a:t>
            </a:r>
            <a:br>
              <a:rPr lang="ar-EG" sz="3600" dirty="0" smtClean="0"/>
            </a:br>
            <a:r>
              <a:rPr lang="ar-EG" sz="3600" dirty="0" smtClean="0"/>
              <a:t>ن</a:t>
            </a:r>
            <a:r>
              <a:rPr lang="ar-EG" sz="3600" dirty="0" smtClean="0">
                <a:solidFill>
                  <a:srgbClr val="002060"/>
                </a:solidFill>
              </a:rPr>
              <a:t>ضغط علي ايقونه </a:t>
            </a:r>
            <a:r>
              <a:rPr lang="en-US" sz="3600" dirty="0" smtClean="0">
                <a:solidFill>
                  <a:srgbClr val="C00000"/>
                </a:solidFill>
              </a:rPr>
              <a:t>text</a:t>
            </a:r>
            <a:r>
              <a:rPr lang="ar-EG" sz="3600" dirty="0" smtClean="0"/>
              <a:t> </a:t>
            </a:r>
            <a:r>
              <a:rPr lang="ar-EG" sz="3600" dirty="0" smtClean="0">
                <a:solidFill>
                  <a:srgbClr val="002060"/>
                </a:solidFill>
              </a:rPr>
              <a:t>ثم نضغط </a:t>
            </a:r>
            <a:r>
              <a:rPr lang="en-US" sz="3600" dirty="0" smtClean="0">
                <a:solidFill>
                  <a:srgbClr val="C00000"/>
                </a:solidFill>
              </a:rPr>
              <a:t>o</a:t>
            </a:r>
            <a:r>
              <a:rPr lang="en-US" sz="2800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3" y="1371600"/>
            <a:ext cx="8842248" cy="4727448"/>
          </a:xfrm>
        </p:spPr>
        <p:txBody>
          <a:bodyPr>
            <a:normAutofit/>
          </a:bodyPr>
          <a:lstStyle/>
          <a:p>
            <a:pPr marL="1920240" lvl="7" indent="0">
              <a:buNone/>
            </a:pPr>
            <a:endParaRPr lang="en-US" dirty="0"/>
          </a:p>
          <a:p>
            <a:pPr marL="0" indent="0">
              <a:buNone/>
            </a:pPr>
            <a:r>
              <a:rPr lang="ar-EG" dirty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1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EG" dirty="0">
                <a:solidFill>
                  <a:srgbClr val="002060"/>
                </a:solidFill>
              </a:rPr>
              <a:t>ونحدد علامه كتابه النص علي واجه الفيديو </a:t>
            </a:r>
            <a:r>
              <a:rPr lang="ar-EG" dirty="0" smtClean="0">
                <a:solidFill>
                  <a:srgbClr val="002060"/>
                </a:solidFill>
              </a:rPr>
              <a:t>ونكتب ما نريد </a:t>
            </a:r>
            <a:endParaRPr lang="ar-EG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199" cy="17526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EG" sz="3200" dirty="0" smtClean="0">
                <a:solidFill>
                  <a:srgbClr val="C00000"/>
                </a:solidFill>
              </a:rPr>
              <a:t> ثالثا:-</a:t>
            </a:r>
            <a:r>
              <a:rPr lang="ar-EG" sz="3200" dirty="0" smtClean="0">
                <a:solidFill>
                  <a:schemeClr val="tx1"/>
                </a:solidFill>
              </a:rPr>
              <a:t>لوضع </a:t>
            </a:r>
            <a:r>
              <a:rPr lang="ar-EG" sz="3200" dirty="0">
                <a:solidFill>
                  <a:schemeClr val="tx1"/>
                </a:solidFill>
              </a:rPr>
              <a:t>تاثير </a:t>
            </a:r>
            <a:r>
              <a:rPr lang="ar-EG" sz="3200" dirty="0" smtClean="0">
                <a:solidFill>
                  <a:schemeClr val="tx1"/>
                </a:solidFill>
              </a:rPr>
              <a:t>للنص :</a:t>
            </a:r>
            <a:r>
              <a:rPr lang="ar-EG" dirty="0" smtClean="0">
                <a:solidFill>
                  <a:srgbClr val="002060"/>
                </a:solidFill>
              </a:rPr>
              <a:t/>
            </a:r>
            <a:br>
              <a:rPr lang="ar-EG" dirty="0" smtClean="0">
                <a:solidFill>
                  <a:srgbClr val="002060"/>
                </a:solidFill>
              </a:rPr>
            </a:br>
            <a:r>
              <a:rPr lang="ar-EG" dirty="0" smtClean="0">
                <a:solidFill>
                  <a:srgbClr val="002060"/>
                </a:solidFill>
              </a:rPr>
              <a:t> </a:t>
            </a:r>
            <a:r>
              <a:rPr lang="ar-EG" sz="2800" dirty="0" smtClean="0">
                <a:solidFill>
                  <a:srgbClr val="002060"/>
                </a:solidFill>
              </a:rPr>
              <a:t>نختار </a:t>
            </a:r>
            <a:r>
              <a:rPr lang="en-US" sz="2800" dirty="0">
                <a:solidFill>
                  <a:srgbClr val="C00000"/>
                </a:solidFill>
              </a:rPr>
              <a:t>add </a:t>
            </a:r>
            <a:r>
              <a:rPr lang="en-US" sz="2800" dirty="0" err="1">
                <a:solidFill>
                  <a:srgbClr val="C00000"/>
                </a:solidFill>
              </a:rPr>
              <a:t>opject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ar-EG" sz="2800" dirty="0"/>
              <a:t>من </a:t>
            </a:r>
            <a:r>
              <a:rPr lang="en-US" sz="2800" dirty="0" smtClean="0">
                <a:solidFill>
                  <a:srgbClr val="C00000"/>
                </a:solidFill>
              </a:rPr>
              <a:t>editor </a:t>
            </a:r>
            <a:r>
              <a:rPr lang="ar-EG" sz="2800" dirty="0" smtClean="0"/>
              <a:t>  </a:t>
            </a:r>
            <a:r>
              <a:rPr lang="ar-EG" sz="2800" dirty="0">
                <a:solidFill>
                  <a:srgbClr val="002060"/>
                </a:solidFill>
              </a:rPr>
              <a:t>ثم نختار</a:t>
            </a:r>
            <a:r>
              <a:rPr lang="ar-EG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movement</a:t>
            </a:r>
            <a:r>
              <a:rPr lang="ar-EG" sz="2800" dirty="0">
                <a:solidFill>
                  <a:srgbClr val="002060"/>
                </a:solidFill>
              </a:rPr>
              <a:t>ثم نضغط </a:t>
            </a:r>
            <a:r>
              <a:rPr lang="en-US" sz="2800" dirty="0">
                <a:solidFill>
                  <a:srgbClr val="C00000"/>
                </a:solidFill>
              </a:rPr>
              <a:t>ok</a:t>
            </a:r>
            <a:r>
              <a:rPr lang="ar-EG" sz="2800" dirty="0"/>
              <a:t> </a:t>
            </a:r>
            <a:r>
              <a:rPr lang="ar-EG" sz="2800" dirty="0">
                <a:solidFill>
                  <a:srgbClr val="002060"/>
                </a:solidFill>
              </a:rPr>
              <a:t>ونقوم </a:t>
            </a:r>
            <a:r>
              <a:rPr lang="ar-EG" sz="2800" dirty="0" smtClean="0">
                <a:solidFill>
                  <a:srgbClr val="002060"/>
                </a:solidFill>
              </a:rPr>
              <a:t>بتحديد سهم علي النص لظهوره علي الفيديوخلال مده معينه </a:t>
            </a:r>
            <a:endParaRPr lang="ar-EG" sz="28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6106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  <p:sndAc>
          <p:stSnd>
            <p:snd r:embed="rId2" name="chimes.wav"/>
          </p:stSnd>
        </p:sndAc>
      </p:transition>
    </mc:Choice>
    <mc:Fallback xmlns="">
      <p:transition spd="slow" advTm="25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930</TotalTime>
  <Words>299</Words>
  <Application>Microsoft Office PowerPoint</Application>
  <PresentationFormat>On-screen Show (4:3)</PresentationFormat>
  <Paragraphs>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Georgia</vt:lpstr>
      <vt:lpstr>Times New Roman</vt:lpstr>
      <vt:lpstr>Wingdings</vt:lpstr>
      <vt:lpstr>Wingdings 2</vt:lpstr>
      <vt:lpstr>Civic</vt:lpstr>
      <vt:lpstr>PowerPoint Presentation</vt:lpstr>
      <vt:lpstr>PowerPoint Presentation</vt:lpstr>
      <vt:lpstr>اولا : بعد تحميل البرنامج نقوم بفتحه ونضغط علي  projectثم يظهرnew projcetنختارها ثم نقوم بالضغط علي import image ونضغط  .finsh </vt:lpstr>
      <vt:lpstr> و بعد ذلك نحدد الصور ثم نضغط open</vt:lpstr>
      <vt:lpstr>بعد اختيار الصور نقوم بضبط مده عرض الصور من Duration ثم نضغط علي علامه صح . </vt:lpstr>
      <vt:lpstr> وبعد ذلك نضع تاثير لكل صوره و بعد تعيين التاثيرات نضغط علي ِapply settings  موجود ف الاسفل. </vt:lpstr>
      <vt:lpstr> ثانيا :-لاضافه نص علي الفيديو: نضغط علي ايقونه text ثم نضغط ok </vt:lpstr>
      <vt:lpstr>ونحدد علامه كتابه النص علي واجه الفيديو ونكتب ما نريد </vt:lpstr>
      <vt:lpstr> ثالثا:-لوضع تاثير للنص :  نختار add opject من editor   ثم نختار movementثم نضغط ok ونقوم بتحديد سهم علي النص لظهوره علي الفيديوخلال مده معينه </vt:lpstr>
      <vt:lpstr>رابعا:-لاضافه صوره تظهر علي الفيديو :  نضغط علي ايقونه الصور ونضغط ok ثم نحدد الصوره ونضغط open</vt:lpstr>
      <vt:lpstr>ولتحديد كيفيه ظهور تلك الصوره علي الفيديو:  نضغط text.text1من اسفل ثم نختارمن editor    Add opject ثم نختار movement ونضغط ok  ونضغط بالسهم لتحديد ظهور الصوره . </vt:lpstr>
      <vt:lpstr>خامسا:- لاضافه مقطع صوتي : نضغط علي ايقونه الموسيقي ونحدد الموسيقي التي نريدها ونضغط ok   </vt:lpstr>
      <vt:lpstr>ولضبط مده عرض الصوت مع مده الفيديو : من خلال الشريط الزمني في الاسفل ونحركه من خلال سهم اصفر</vt:lpstr>
      <vt:lpstr> سادسا :-لوضع تاثيرات للفيديو نضغط : علي الصور المراد عمل التاثير لها  ونضغط كلك يمين ونختار video effects</vt:lpstr>
      <vt:lpstr>للحفظ نضغط علي export project نحدد اسم مثال to Avi ثم export project   </vt:lpstr>
      <vt:lpstr>نختار contniue ثم يبدا التحميل وبعد الانتهاء نضغط ok</vt:lpstr>
      <vt:lpstr>وبعد ذلك نعين مكان الحفظ من change name ثم save</vt:lpstr>
      <vt:lpstr>لدمج فيديوهين مع بعض    1- نفتح البرنامج ثم نختار new project</vt:lpstr>
      <vt:lpstr>2- هتظهر صفحه نكتب في project title  دمج فيديوهين ثم نضغط finish</vt:lpstr>
      <vt:lpstr>-3 نضغط علي add files ونختار الفيديو الذي نريده ثم نضغط open</vt:lpstr>
      <vt:lpstr>-4  ثم نضغط apply seting</vt:lpstr>
      <vt:lpstr>5- اذا اردنا تشغيل الفيديو نضغط علي preview</vt:lpstr>
      <vt:lpstr>لاضافه فيديو اخر يظهر مع الفيديو الاصلي   1- نضغط علي ايقونه الفيديو ونختار فيديو ثم نضغط   ok - open</vt:lpstr>
      <vt:lpstr>2- نقوم بتحديد مكان ظهور الفيديو علي الفيديو الاصلي من خلال هذه المربعات الصغيره</vt:lpstr>
      <vt:lpstr>لظهور الفيديو الصغير اثناء عرض الفيديو الاصلي  1- نضغط علي video:project 1 ونضغط علي add opjectثم movement ثم ok</vt:lpstr>
      <vt:lpstr>2- ثم نحدد ظهور الفيديو كما بالشكل والعلامه الصفراء تحدد مده ظهور الفيديو الذي هيظهر علي الفيديو الاصلي</vt:lpstr>
      <vt:lpstr>لوضع تاثير علي الفيديو الاصلي   1-نضغط علي sprite:sprite1 ثم نضغط كلك يمين علي الفيديو ونختار video effects ثم special fx ثم waterثم نضغط ok</vt:lpstr>
      <vt:lpstr>ثم نقوم بالحفظ كما ذكرت سابقا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افضل برامج تحرير الفيديو</dc:title>
  <dc:creator>IBM</dc:creator>
  <cp:lastModifiedBy>Dr-Ahmad</cp:lastModifiedBy>
  <cp:revision>84</cp:revision>
  <dcterms:created xsi:type="dcterms:W3CDTF">2017-10-14T20:52:45Z</dcterms:created>
  <dcterms:modified xsi:type="dcterms:W3CDTF">2017-11-23T22:06:15Z</dcterms:modified>
</cp:coreProperties>
</file>