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5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1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1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05F9-D530-4765-A176-AFC7B8D5D85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B0EE-63C0-4633-BC8D-04072684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4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38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28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44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49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Dr-Ahmad</dc:creator>
  <cp:lastModifiedBy>Dr-Ahmad</cp:lastModifiedBy>
  <cp:revision>1</cp:revision>
  <dcterms:created xsi:type="dcterms:W3CDTF">2020-11-13T17:15:13Z</dcterms:created>
  <dcterms:modified xsi:type="dcterms:W3CDTF">2020-11-13T17:16:13Z</dcterms:modified>
</cp:coreProperties>
</file>